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30"/>
  </p:notesMasterIdLst>
  <p:sldIdLst>
    <p:sldId id="256" r:id="rId2"/>
    <p:sldId id="258" r:id="rId3"/>
    <p:sldId id="259" r:id="rId4"/>
    <p:sldId id="261" r:id="rId5"/>
    <p:sldId id="262" r:id="rId6"/>
    <p:sldId id="309" r:id="rId7"/>
    <p:sldId id="286" r:id="rId8"/>
    <p:sldId id="314" r:id="rId9"/>
    <p:sldId id="316" r:id="rId10"/>
    <p:sldId id="310" r:id="rId11"/>
    <p:sldId id="269" r:id="rId12"/>
    <p:sldId id="268" r:id="rId13"/>
    <p:sldId id="311" r:id="rId14"/>
    <p:sldId id="266" r:id="rId15"/>
    <p:sldId id="321" r:id="rId16"/>
    <p:sldId id="263" r:id="rId17"/>
    <p:sldId id="312" r:id="rId18"/>
    <p:sldId id="284" r:id="rId19"/>
    <p:sldId id="285" r:id="rId20"/>
    <p:sldId id="283" r:id="rId21"/>
    <p:sldId id="274" r:id="rId22"/>
    <p:sldId id="317" r:id="rId23"/>
    <p:sldId id="267" r:id="rId24"/>
    <p:sldId id="318" r:id="rId25"/>
    <p:sldId id="319" r:id="rId26"/>
    <p:sldId id="320" r:id="rId27"/>
    <p:sldId id="313" r:id="rId28"/>
    <p:sldId id="271" r:id="rId29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31"/>
      <p:bold r:id="rId32"/>
      <p:italic r:id="rId33"/>
      <p:boldItalic r:id="rId34"/>
    </p:embeddedFont>
    <p:embeddedFont>
      <p:font typeface="Didact Gothic" pitchFamily="2" charset="0"/>
      <p:regular r:id="rId35"/>
    </p:embeddedFont>
    <p:embeddedFont>
      <p:font typeface="DM Serif Display" pitchFamily="2" charset="0"/>
      <p:regular r:id="rId36"/>
      <p:italic r:id="rId37"/>
    </p:embeddedFont>
    <p:embeddedFont>
      <p:font typeface="Roboto" panose="02000000000000000000" pitchFamily="2" charset="0"/>
      <p:regular r:id="rId38"/>
      <p:bold r:id="rId39"/>
      <p:italic r:id="rId40"/>
      <p:boldItalic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315DB5A-46A9-4F39-863F-929BBD0F7915}">
  <a:tblStyle styleId="{5315DB5A-46A9-4F39-863F-929BBD0F791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780"/>
  </p:normalViewPr>
  <p:slideViewPr>
    <p:cSldViewPr snapToGrid="0" snapToObjects="1">
      <p:cViewPr varScale="1">
        <p:scale>
          <a:sx n="160" d="100"/>
          <a:sy n="160" d="100"/>
        </p:scale>
        <p:origin x="24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20" Type="http://schemas.openxmlformats.org/officeDocument/2006/relationships/slide" Target="slides/slide19.xml"/><Relationship Id="rId41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95b86ccad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95b86ccad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6f2a75a66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6f2a75a66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6ed1d3ee59_0_100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6ed1d3ee59_0_100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a8ffe7a1c6_0_3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a8ffe7a1c6_0_3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651858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6f1bce38b0_0_5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6f1bce38b0_0_5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6ed1d3ee59_0_10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6ed1d3ee59_0_10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a8ffe7a1c6_0_3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a8ffe7a1c6_0_3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13071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ga8ffe7a1c6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6" name="Google Shape;716;ga8ffe7a1c6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ga8ffe7a1c6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7" name="Google Shape;727;ga8ffe7a1c6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6f1bce38b0_0_7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6f1bce38b0_0_7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6f1bce38b0_0_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6f1bce38b0_0_1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6f1ba423c3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6f1ba423c3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6f1bce38b0_0_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6f1bce38b0_0_1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927733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a7f6452186_0_5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a7f6452186_0_5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a7f6452186_0_5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a7f6452186_0_5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550820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a7f6452186_0_5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a7f6452186_0_5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7042917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a7f6452186_0_5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a7f6452186_0_5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020093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a8ffe7a1c6_0_3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a8ffe7a1c6_0_3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365661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6f2a75a668_0_27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6f2a75a668_0_27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a8ffe7a1c6_0_3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a8ffe7a1c6_0_3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6f1bce38b0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6f1bce38b0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6f2a75a668_0_30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6f2a75a668_0_30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a8ffe7a1c6_0_3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a8ffe7a1c6_0_3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27443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g6f2a75a668_0_2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2" name="Google Shape;742;g6f2a75a668_0_2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g6f2a75a668_0_2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2" name="Google Shape;742;g6f2a75a668_0_2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47466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a8ffe7a1c6_0_3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a8ffe7a1c6_0_3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26083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3622"/>
            <a:ext cx="9144001" cy="5136257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913100" y="1415503"/>
            <a:ext cx="5317800" cy="196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500" b="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1692725" y="3293444"/>
            <a:ext cx="5758200" cy="50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200" b="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1_1_1_1_1_1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8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0" y="3622"/>
            <a:ext cx="9144001" cy="5136258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8"/>
          <p:cNvSpPr txBox="1">
            <a:spLocks noGrp="1"/>
          </p:cNvSpPr>
          <p:nvPr>
            <p:ph type="title"/>
          </p:nvPr>
        </p:nvSpPr>
        <p:spPr>
          <a:xfrm>
            <a:off x="700800" y="491825"/>
            <a:ext cx="7742400" cy="6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b="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ONE_COLUMN_TEXT_1_1_1_1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572"/>
            <a:ext cx="9144001" cy="5142357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0"/>
          <p:cNvSpPr txBox="1">
            <a:spLocks noGrp="1"/>
          </p:cNvSpPr>
          <p:nvPr>
            <p:ph type="subTitle" idx="1"/>
          </p:nvPr>
        </p:nvSpPr>
        <p:spPr>
          <a:xfrm>
            <a:off x="696325" y="1440500"/>
            <a:ext cx="3875700" cy="261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Char char="▴"/>
              <a:defRPr b="0"/>
            </a:lvl1pPr>
            <a:lvl2pPr lvl="1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Char char="○"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9pPr>
          </a:lstStyle>
          <a:p>
            <a:endParaRPr/>
          </a:p>
        </p:txBody>
      </p:sp>
      <p:sp>
        <p:nvSpPr>
          <p:cNvPr id="112" name="Google Shape;112;p20"/>
          <p:cNvSpPr txBox="1">
            <a:spLocks noGrp="1"/>
          </p:cNvSpPr>
          <p:nvPr>
            <p:ph type="title"/>
          </p:nvPr>
        </p:nvSpPr>
        <p:spPr>
          <a:xfrm>
            <a:off x="696325" y="491775"/>
            <a:ext cx="3875700" cy="70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b="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1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21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0" y="3622"/>
            <a:ext cx="9144001" cy="5136258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21"/>
          <p:cNvSpPr txBox="1">
            <a:spLocks noGrp="1"/>
          </p:cNvSpPr>
          <p:nvPr>
            <p:ph type="title"/>
          </p:nvPr>
        </p:nvSpPr>
        <p:spPr>
          <a:xfrm>
            <a:off x="696325" y="493500"/>
            <a:ext cx="77514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b="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21"/>
          <p:cNvSpPr txBox="1">
            <a:spLocks noGrp="1"/>
          </p:cNvSpPr>
          <p:nvPr>
            <p:ph type="title" idx="2"/>
          </p:nvPr>
        </p:nvSpPr>
        <p:spPr>
          <a:xfrm>
            <a:off x="2108352" y="1605920"/>
            <a:ext cx="2047200" cy="49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300" b="0">
                <a:solidFill>
                  <a:schemeClr val="accent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17" name="Google Shape;117;p21"/>
          <p:cNvSpPr txBox="1">
            <a:spLocks noGrp="1"/>
          </p:cNvSpPr>
          <p:nvPr>
            <p:ph type="subTitle" idx="1"/>
          </p:nvPr>
        </p:nvSpPr>
        <p:spPr>
          <a:xfrm>
            <a:off x="2108325" y="2007259"/>
            <a:ext cx="20472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 b="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18" name="Google Shape;118;p21"/>
          <p:cNvSpPr txBox="1">
            <a:spLocks noGrp="1"/>
          </p:cNvSpPr>
          <p:nvPr>
            <p:ph type="title" idx="3"/>
          </p:nvPr>
        </p:nvSpPr>
        <p:spPr>
          <a:xfrm>
            <a:off x="4988537" y="1605912"/>
            <a:ext cx="2047200" cy="49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300" b="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19" name="Google Shape;119;p21"/>
          <p:cNvSpPr txBox="1">
            <a:spLocks noGrp="1"/>
          </p:cNvSpPr>
          <p:nvPr>
            <p:ph type="subTitle" idx="4"/>
          </p:nvPr>
        </p:nvSpPr>
        <p:spPr>
          <a:xfrm>
            <a:off x="4988537" y="2007259"/>
            <a:ext cx="20472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 b="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20" name="Google Shape;120;p21"/>
          <p:cNvSpPr txBox="1">
            <a:spLocks noGrp="1"/>
          </p:cNvSpPr>
          <p:nvPr>
            <p:ph type="title" idx="5"/>
          </p:nvPr>
        </p:nvSpPr>
        <p:spPr>
          <a:xfrm>
            <a:off x="2108352" y="3148678"/>
            <a:ext cx="2047200" cy="49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300" b="0">
                <a:solidFill>
                  <a:schemeClr val="accent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21" name="Google Shape;121;p21"/>
          <p:cNvSpPr txBox="1">
            <a:spLocks noGrp="1"/>
          </p:cNvSpPr>
          <p:nvPr>
            <p:ph type="subTitle" idx="6"/>
          </p:nvPr>
        </p:nvSpPr>
        <p:spPr>
          <a:xfrm>
            <a:off x="2108325" y="3559111"/>
            <a:ext cx="20472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 b="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22" name="Google Shape;122;p21"/>
          <p:cNvSpPr txBox="1">
            <a:spLocks noGrp="1"/>
          </p:cNvSpPr>
          <p:nvPr>
            <p:ph type="title" idx="7"/>
          </p:nvPr>
        </p:nvSpPr>
        <p:spPr>
          <a:xfrm>
            <a:off x="4988537" y="3145934"/>
            <a:ext cx="2047200" cy="49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300" b="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23" name="Google Shape;123;p21"/>
          <p:cNvSpPr txBox="1">
            <a:spLocks noGrp="1"/>
          </p:cNvSpPr>
          <p:nvPr>
            <p:ph type="subTitle" idx="8"/>
          </p:nvPr>
        </p:nvSpPr>
        <p:spPr>
          <a:xfrm>
            <a:off x="4988537" y="3559111"/>
            <a:ext cx="20472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 b="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_AND_TWO_COLUMNS_1_1_2_1_1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2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572"/>
            <a:ext cx="9144001" cy="5142357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2"/>
          <p:cNvSpPr txBox="1">
            <a:spLocks noGrp="1"/>
          </p:cNvSpPr>
          <p:nvPr>
            <p:ph type="subTitle" idx="1"/>
          </p:nvPr>
        </p:nvSpPr>
        <p:spPr>
          <a:xfrm>
            <a:off x="1210650" y="3281540"/>
            <a:ext cx="1848300" cy="4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endParaRPr/>
          </a:p>
        </p:txBody>
      </p:sp>
      <p:sp>
        <p:nvSpPr>
          <p:cNvPr id="127" name="Google Shape;127;p22"/>
          <p:cNvSpPr txBox="1">
            <a:spLocks noGrp="1"/>
          </p:cNvSpPr>
          <p:nvPr>
            <p:ph type="subTitle" idx="2"/>
          </p:nvPr>
        </p:nvSpPr>
        <p:spPr>
          <a:xfrm>
            <a:off x="3649969" y="3281549"/>
            <a:ext cx="1848300" cy="4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endParaRPr/>
          </a:p>
        </p:txBody>
      </p:sp>
      <p:sp>
        <p:nvSpPr>
          <p:cNvPr id="128" name="Google Shape;128;p22"/>
          <p:cNvSpPr txBox="1">
            <a:spLocks noGrp="1"/>
          </p:cNvSpPr>
          <p:nvPr>
            <p:ph type="subTitle" idx="3"/>
          </p:nvPr>
        </p:nvSpPr>
        <p:spPr>
          <a:xfrm>
            <a:off x="6089288" y="3281540"/>
            <a:ext cx="1848300" cy="4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endParaRPr/>
          </a:p>
        </p:txBody>
      </p:sp>
      <p:sp>
        <p:nvSpPr>
          <p:cNvPr id="129" name="Google Shape;129;p22"/>
          <p:cNvSpPr txBox="1">
            <a:spLocks noGrp="1"/>
          </p:cNvSpPr>
          <p:nvPr>
            <p:ph type="subTitle" idx="4"/>
          </p:nvPr>
        </p:nvSpPr>
        <p:spPr>
          <a:xfrm>
            <a:off x="1210650" y="1634775"/>
            <a:ext cx="1848300" cy="4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endParaRPr/>
          </a:p>
        </p:txBody>
      </p:sp>
      <p:sp>
        <p:nvSpPr>
          <p:cNvPr id="130" name="Google Shape;130;p22"/>
          <p:cNvSpPr txBox="1">
            <a:spLocks noGrp="1"/>
          </p:cNvSpPr>
          <p:nvPr>
            <p:ph type="subTitle" idx="5"/>
          </p:nvPr>
        </p:nvSpPr>
        <p:spPr>
          <a:xfrm>
            <a:off x="3649969" y="1634775"/>
            <a:ext cx="1848300" cy="4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endParaRPr/>
          </a:p>
        </p:txBody>
      </p:sp>
      <p:sp>
        <p:nvSpPr>
          <p:cNvPr id="131" name="Google Shape;131;p22"/>
          <p:cNvSpPr txBox="1">
            <a:spLocks noGrp="1"/>
          </p:cNvSpPr>
          <p:nvPr>
            <p:ph type="subTitle" idx="6"/>
          </p:nvPr>
        </p:nvSpPr>
        <p:spPr>
          <a:xfrm>
            <a:off x="6089288" y="1634775"/>
            <a:ext cx="1848300" cy="4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endParaRPr/>
          </a:p>
        </p:txBody>
      </p:sp>
      <p:sp>
        <p:nvSpPr>
          <p:cNvPr id="132" name="Google Shape;132;p22"/>
          <p:cNvSpPr txBox="1">
            <a:spLocks noGrp="1"/>
          </p:cNvSpPr>
          <p:nvPr>
            <p:ph type="title"/>
          </p:nvPr>
        </p:nvSpPr>
        <p:spPr>
          <a:xfrm>
            <a:off x="696325" y="491775"/>
            <a:ext cx="7751400" cy="70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b="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22"/>
          <p:cNvSpPr txBox="1">
            <a:spLocks noGrp="1"/>
          </p:cNvSpPr>
          <p:nvPr>
            <p:ph type="subTitle" idx="7"/>
          </p:nvPr>
        </p:nvSpPr>
        <p:spPr>
          <a:xfrm>
            <a:off x="1260043" y="2020266"/>
            <a:ext cx="1741200" cy="76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34" name="Google Shape;134;p22"/>
          <p:cNvSpPr txBox="1">
            <a:spLocks noGrp="1"/>
          </p:cNvSpPr>
          <p:nvPr>
            <p:ph type="subTitle" idx="8"/>
          </p:nvPr>
        </p:nvSpPr>
        <p:spPr>
          <a:xfrm>
            <a:off x="3701381" y="2020275"/>
            <a:ext cx="1741200" cy="76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35" name="Google Shape;135;p22"/>
          <p:cNvSpPr txBox="1">
            <a:spLocks noGrp="1"/>
          </p:cNvSpPr>
          <p:nvPr>
            <p:ph type="subTitle" idx="9"/>
          </p:nvPr>
        </p:nvSpPr>
        <p:spPr>
          <a:xfrm>
            <a:off x="6142720" y="2020266"/>
            <a:ext cx="1741200" cy="76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36" name="Google Shape;136;p22"/>
          <p:cNvSpPr txBox="1">
            <a:spLocks noGrp="1"/>
          </p:cNvSpPr>
          <p:nvPr>
            <p:ph type="subTitle" idx="13"/>
          </p:nvPr>
        </p:nvSpPr>
        <p:spPr>
          <a:xfrm>
            <a:off x="1260043" y="3673194"/>
            <a:ext cx="1741200" cy="76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37" name="Google Shape;137;p22"/>
          <p:cNvSpPr txBox="1">
            <a:spLocks noGrp="1"/>
          </p:cNvSpPr>
          <p:nvPr>
            <p:ph type="subTitle" idx="14"/>
          </p:nvPr>
        </p:nvSpPr>
        <p:spPr>
          <a:xfrm>
            <a:off x="3701381" y="3673200"/>
            <a:ext cx="1741200" cy="76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38" name="Google Shape;138;p22"/>
          <p:cNvSpPr txBox="1">
            <a:spLocks noGrp="1"/>
          </p:cNvSpPr>
          <p:nvPr>
            <p:ph type="subTitle" idx="15"/>
          </p:nvPr>
        </p:nvSpPr>
        <p:spPr>
          <a:xfrm>
            <a:off x="6142720" y="3673194"/>
            <a:ext cx="1741200" cy="76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3"/>
          <p:cNvPicPr preferRelativeResize="0"/>
          <p:nvPr/>
        </p:nvPicPr>
        <p:blipFill rotWithShape="1">
          <a:blip r:embed="rId3">
            <a:alphaModFix/>
          </a:blip>
          <a:srcRect t="59" b="59"/>
          <a:stretch/>
        </p:blipFill>
        <p:spPr>
          <a:xfrm>
            <a:off x="0" y="3622"/>
            <a:ext cx="9144001" cy="5136258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3"/>
          <p:cNvSpPr txBox="1">
            <a:spLocks noGrp="1"/>
          </p:cNvSpPr>
          <p:nvPr>
            <p:ph type="title"/>
          </p:nvPr>
        </p:nvSpPr>
        <p:spPr>
          <a:xfrm>
            <a:off x="4849800" y="1657650"/>
            <a:ext cx="3593400" cy="66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42" name="Google Shape;142;p23"/>
          <p:cNvSpPr txBox="1">
            <a:spLocks noGrp="1"/>
          </p:cNvSpPr>
          <p:nvPr>
            <p:ph type="subTitle" idx="1"/>
          </p:nvPr>
        </p:nvSpPr>
        <p:spPr>
          <a:xfrm>
            <a:off x="4849800" y="2310750"/>
            <a:ext cx="3191400" cy="117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3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24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0" y="3622"/>
            <a:ext cx="9144001" cy="5136258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4"/>
          <p:cNvSpPr txBox="1">
            <a:spLocks noGrp="1"/>
          </p:cNvSpPr>
          <p:nvPr>
            <p:ph type="title"/>
          </p:nvPr>
        </p:nvSpPr>
        <p:spPr>
          <a:xfrm>
            <a:off x="700800" y="1657650"/>
            <a:ext cx="3589200" cy="66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b="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46" name="Google Shape;146;p24"/>
          <p:cNvSpPr txBox="1">
            <a:spLocks noGrp="1"/>
          </p:cNvSpPr>
          <p:nvPr>
            <p:ph type="subTitle" idx="1"/>
          </p:nvPr>
        </p:nvSpPr>
        <p:spPr>
          <a:xfrm>
            <a:off x="1098600" y="2310750"/>
            <a:ext cx="3191400" cy="117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5"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5_1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30"/>
          <p:cNvPicPr preferRelativeResize="0"/>
          <p:nvPr/>
        </p:nvPicPr>
        <p:blipFill rotWithShape="1">
          <a:blip r:embed="rId2">
            <a:alphaModFix/>
          </a:blip>
          <a:srcRect l="59" r="59"/>
          <a:stretch/>
        </p:blipFill>
        <p:spPr>
          <a:xfrm>
            <a:off x="0" y="572"/>
            <a:ext cx="9144001" cy="51423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5_1_1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3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3622"/>
            <a:ext cx="9144001" cy="51362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5_1_1_1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32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0" y="3622"/>
            <a:ext cx="9144001" cy="51362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572"/>
            <a:ext cx="9144001" cy="5142357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1596700" y="3055622"/>
            <a:ext cx="2742600" cy="5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2300" b="0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title" idx="2"/>
          </p:nvPr>
        </p:nvSpPr>
        <p:spPr>
          <a:xfrm>
            <a:off x="4804747" y="3055622"/>
            <a:ext cx="2742600" cy="5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2300" b="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ubTitle" idx="1"/>
          </p:nvPr>
        </p:nvSpPr>
        <p:spPr>
          <a:xfrm>
            <a:off x="4923247" y="3543247"/>
            <a:ext cx="2505600" cy="10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ubTitle" idx="3"/>
          </p:nvPr>
        </p:nvSpPr>
        <p:spPr>
          <a:xfrm>
            <a:off x="1715375" y="3543247"/>
            <a:ext cx="2505600" cy="10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title" idx="4"/>
          </p:nvPr>
        </p:nvSpPr>
        <p:spPr>
          <a:xfrm>
            <a:off x="700800" y="491825"/>
            <a:ext cx="7742400" cy="6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b="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6"/>
          <p:cNvPicPr preferRelativeResize="0"/>
          <p:nvPr/>
        </p:nvPicPr>
        <p:blipFill rotWithShape="1">
          <a:blip r:embed="rId2">
            <a:alphaModFix/>
          </a:blip>
          <a:srcRect t="29" b="19"/>
          <a:stretch/>
        </p:blipFill>
        <p:spPr>
          <a:xfrm>
            <a:off x="0" y="3622"/>
            <a:ext cx="9144000" cy="5136258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700800" y="491825"/>
            <a:ext cx="7742400" cy="6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oogle Shape;33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0" y="572"/>
            <a:ext cx="9144001" cy="5142357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7"/>
          <p:cNvSpPr txBox="1">
            <a:spLocks noGrp="1"/>
          </p:cNvSpPr>
          <p:nvPr>
            <p:ph type="title"/>
          </p:nvPr>
        </p:nvSpPr>
        <p:spPr>
          <a:xfrm>
            <a:off x="5044200" y="1165900"/>
            <a:ext cx="2934300" cy="65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b="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body" idx="1"/>
          </p:nvPr>
        </p:nvSpPr>
        <p:spPr>
          <a:xfrm>
            <a:off x="5044200" y="1815900"/>
            <a:ext cx="2934300" cy="214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b="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oogle Shape;37;p8"/>
          <p:cNvPicPr preferRelativeResize="0"/>
          <p:nvPr/>
        </p:nvPicPr>
        <p:blipFill rotWithShape="1">
          <a:blip r:embed="rId2">
            <a:alphaModFix/>
          </a:blip>
          <a:srcRect l="59" r="59"/>
          <a:stretch/>
        </p:blipFill>
        <p:spPr>
          <a:xfrm>
            <a:off x="0" y="572"/>
            <a:ext cx="9144001" cy="5142357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8"/>
          <p:cNvSpPr txBox="1">
            <a:spLocks noGrp="1"/>
          </p:cNvSpPr>
          <p:nvPr>
            <p:ph type="title"/>
          </p:nvPr>
        </p:nvSpPr>
        <p:spPr>
          <a:xfrm>
            <a:off x="1874200" y="1271850"/>
            <a:ext cx="5395500" cy="2599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8000" b="0"/>
            </a:lvl1pPr>
            <a:lvl2pPr lvl="1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8000" b="0"/>
            </a:lvl2pPr>
            <a:lvl3pPr lvl="2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8000" b="0"/>
            </a:lvl3pPr>
            <a:lvl4pPr lvl="3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8000" b="0"/>
            </a:lvl4pPr>
            <a:lvl5pPr lvl="4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8000" b="0"/>
            </a:lvl5pPr>
            <a:lvl6pPr lvl="5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8000" b="0"/>
            </a:lvl6pPr>
            <a:lvl7pPr lvl="6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8000" b="0"/>
            </a:lvl7pPr>
            <a:lvl8pPr lvl="7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8000" b="0"/>
            </a:lvl8pPr>
            <a:lvl9pPr lvl="8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8000" b="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ITLE_AND_TWO_COLUMNS_1_1_1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13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0" y="3622"/>
            <a:ext cx="9144001" cy="5136258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3"/>
          <p:cNvSpPr txBox="1">
            <a:spLocks noGrp="1"/>
          </p:cNvSpPr>
          <p:nvPr>
            <p:ph type="subTitle" idx="1"/>
          </p:nvPr>
        </p:nvSpPr>
        <p:spPr>
          <a:xfrm>
            <a:off x="2383644" y="4173906"/>
            <a:ext cx="1927500" cy="35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2"/>
          </p:nvPr>
        </p:nvSpPr>
        <p:spPr>
          <a:xfrm>
            <a:off x="4832882" y="4173906"/>
            <a:ext cx="1927500" cy="35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title" hasCustomPrompt="1"/>
          </p:nvPr>
        </p:nvSpPr>
        <p:spPr>
          <a:xfrm>
            <a:off x="2515724" y="1644457"/>
            <a:ext cx="1663200" cy="67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4000" b="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2" name="Google Shape;62;p13"/>
          <p:cNvSpPr txBox="1">
            <a:spLocks noGrp="1"/>
          </p:cNvSpPr>
          <p:nvPr>
            <p:ph type="title" idx="3" hasCustomPrompt="1"/>
          </p:nvPr>
        </p:nvSpPr>
        <p:spPr>
          <a:xfrm>
            <a:off x="4964959" y="1644457"/>
            <a:ext cx="1663200" cy="67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4000" b="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3" name="Google Shape;63;p13"/>
          <p:cNvSpPr txBox="1">
            <a:spLocks noGrp="1"/>
          </p:cNvSpPr>
          <p:nvPr>
            <p:ph type="title" idx="4" hasCustomPrompt="1"/>
          </p:nvPr>
        </p:nvSpPr>
        <p:spPr>
          <a:xfrm>
            <a:off x="2515724" y="3305385"/>
            <a:ext cx="1663200" cy="64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4000" b="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4" name="Google Shape;64;p13"/>
          <p:cNvSpPr txBox="1">
            <a:spLocks noGrp="1"/>
          </p:cNvSpPr>
          <p:nvPr>
            <p:ph type="title" idx="5" hasCustomPrompt="1"/>
          </p:nvPr>
        </p:nvSpPr>
        <p:spPr>
          <a:xfrm>
            <a:off x="4964959" y="3305392"/>
            <a:ext cx="1663200" cy="64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4000" b="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5" name="Google Shape;65;p13"/>
          <p:cNvSpPr txBox="1">
            <a:spLocks noGrp="1"/>
          </p:cNvSpPr>
          <p:nvPr>
            <p:ph type="subTitle" idx="6"/>
          </p:nvPr>
        </p:nvSpPr>
        <p:spPr>
          <a:xfrm>
            <a:off x="2290463" y="2198356"/>
            <a:ext cx="2113800" cy="3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subTitle" idx="7"/>
          </p:nvPr>
        </p:nvSpPr>
        <p:spPr>
          <a:xfrm>
            <a:off x="4739738" y="2198381"/>
            <a:ext cx="2113800" cy="3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subTitle" idx="8"/>
          </p:nvPr>
        </p:nvSpPr>
        <p:spPr>
          <a:xfrm>
            <a:off x="4739738" y="3824856"/>
            <a:ext cx="2113800" cy="3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subTitle" idx="9"/>
          </p:nvPr>
        </p:nvSpPr>
        <p:spPr>
          <a:xfrm>
            <a:off x="2383644" y="2545026"/>
            <a:ext cx="1927500" cy="35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subTitle" idx="13"/>
          </p:nvPr>
        </p:nvSpPr>
        <p:spPr>
          <a:xfrm>
            <a:off x="4832882" y="2543281"/>
            <a:ext cx="1927500" cy="35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subTitle" idx="14"/>
          </p:nvPr>
        </p:nvSpPr>
        <p:spPr>
          <a:xfrm>
            <a:off x="2290463" y="3824855"/>
            <a:ext cx="2113800" cy="3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title" idx="15"/>
          </p:nvPr>
        </p:nvSpPr>
        <p:spPr>
          <a:xfrm>
            <a:off x="700800" y="491825"/>
            <a:ext cx="7742400" cy="6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4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0" y="3622"/>
            <a:ext cx="9144001" cy="5136257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4"/>
          <p:cNvSpPr txBox="1">
            <a:spLocks noGrp="1"/>
          </p:cNvSpPr>
          <p:nvPr>
            <p:ph type="title"/>
          </p:nvPr>
        </p:nvSpPr>
        <p:spPr>
          <a:xfrm>
            <a:off x="2786650" y="2570794"/>
            <a:ext cx="3570600" cy="10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None/>
              <a:defRPr sz="5000" b="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75" name="Google Shape;75;p14"/>
          <p:cNvSpPr txBox="1">
            <a:spLocks noGrp="1"/>
          </p:cNvSpPr>
          <p:nvPr>
            <p:ph type="title" idx="2" hasCustomPrompt="1"/>
          </p:nvPr>
        </p:nvSpPr>
        <p:spPr>
          <a:xfrm>
            <a:off x="3797100" y="1317190"/>
            <a:ext cx="1549800" cy="164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10000" b="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76" name="Google Shape;76;p14"/>
          <p:cNvSpPr txBox="1">
            <a:spLocks noGrp="1"/>
          </p:cNvSpPr>
          <p:nvPr>
            <p:ph type="subTitle" idx="1"/>
          </p:nvPr>
        </p:nvSpPr>
        <p:spPr>
          <a:xfrm>
            <a:off x="2709225" y="3423109"/>
            <a:ext cx="3725700" cy="4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3 Columns">
  <p:cSld name="TITLE_AND_TWO_COLUMNS_3_1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3622"/>
            <a:ext cx="9144001" cy="5136257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5"/>
          <p:cNvSpPr txBox="1">
            <a:spLocks noGrp="1"/>
          </p:cNvSpPr>
          <p:nvPr>
            <p:ph type="subTitle" idx="1"/>
          </p:nvPr>
        </p:nvSpPr>
        <p:spPr>
          <a:xfrm>
            <a:off x="6244175" y="3188850"/>
            <a:ext cx="2191200" cy="797100"/>
          </a:xfrm>
          <a:prstGeom prst="rect">
            <a:avLst/>
          </a:prstGeom>
          <a:noFill/>
        </p:spPr>
        <p:txBody>
          <a:bodyPr spcFirstLastPara="1" wrap="square" lIns="91425" tIns="15270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0" name="Google Shape;80;p15"/>
          <p:cNvSpPr txBox="1">
            <a:spLocks noGrp="1"/>
          </p:cNvSpPr>
          <p:nvPr>
            <p:ph type="subTitle" idx="2"/>
          </p:nvPr>
        </p:nvSpPr>
        <p:spPr>
          <a:xfrm>
            <a:off x="3491246" y="3188850"/>
            <a:ext cx="2191200" cy="797100"/>
          </a:xfrm>
          <a:prstGeom prst="rect">
            <a:avLst/>
          </a:prstGeom>
          <a:noFill/>
        </p:spPr>
        <p:txBody>
          <a:bodyPr spcFirstLastPara="1" wrap="square" lIns="91425" tIns="15270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1" name="Google Shape;81;p15"/>
          <p:cNvSpPr txBox="1">
            <a:spLocks noGrp="1"/>
          </p:cNvSpPr>
          <p:nvPr>
            <p:ph type="subTitle" idx="3"/>
          </p:nvPr>
        </p:nvSpPr>
        <p:spPr>
          <a:xfrm>
            <a:off x="708350" y="3188850"/>
            <a:ext cx="2191200" cy="797100"/>
          </a:xfrm>
          <a:prstGeom prst="rect">
            <a:avLst/>
          </a:prstGeom>
          <a:noFill/>
        </p:spPr>
        <p:txBody>
          <a:bodyPr spcFirstLastPara="1" wrap="square" lIns="91425" tIns="15270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2" name="Google Shape;82;p15"/>
          <p:cNvSpPr txBox="1">
            <a:spLocks noGrp="1"/>
          </p:cNvSpPr>
          <p:nvPr>
            <p:ph type="subTitle" idx="4"/>
          </p:nvPr>
        </p:nvSpPr>
        <p:spPr>
          <a:xfrm>
            <a:off x="854850" y="2734335"/>
            <a:ext cx="1899000" cy="47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endParaRPr/>
          </a:p>
        </p:txBody>
      </p:sp>
      <p:sp>
        <p:nvSpPr>
          <p:cNvPr id="83" name="Google Shape;83;p15"/>
          <p:cNvSpPr txBox="1">
            <a:spLocks noGrp="1"/>
          </p:cNvSpPr>
          <p:nvPr>
            <p:ph type="subTitle" idx="5"/>
          </p:nvPr>
        </p:nvSpPr>
        <p:spPr>
          <a:xfrm>
            <a:off x="3629890" y="2734335"/>
            <a:ext cx="1899000" cy="47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endParaRPr/>
          </a:p>
        </p:txBody>
      </p:sp>
      <p:sp>
        <p:nvSpPr>
          <p:cNvPr id="84" name="Google Shape;84;p15"/>
          <p:cNvSpPr txBox="1">
            <a:spLocks noGrp="1"/>
          </p:cNvSpPr>
          <p:nvPr>
            <p:ph type="subTitle" idx="6"/>
          </p:nvPr>
        </p:nvSpPr>
        <p:spPr>
          <a:xfrm>
            <a:off x="6390150" y="2734335"/>
            <a:ext cx="1899000" cy="47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endParaRPr/>
          </a:p>
        </p:txBody>
      </p:sp>
      <p:sp>
        <p:nvSpPr>
          <p:cNvPr id="85" name="Google Shape;85;p15"/>
          <p:cNvSpPr txBox="1">
            <a:spLocks noGrp="1"/>
          </p:cNvSpPr>
          <p:nvPr>
            <p:ph type="title"/>
          </p:nvPr>
        </p:nvSpPr>
        <p:spPr>
          <a:xfrm>
            <a:off x="707275" y="492275"/>
            <a:ext cx="7729500" cy="6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b="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DM Serif Display"/>
              <a:buNone/>
              <a:defRPr sz="3300" b="1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M Serif Display"/>
              <a:buNone/>
              <a:defRPr sz="32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M Serif Display"/>
              <a:buNone/>
              <a:defRPr sz="32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M Serif Display"/>
              <a:buNone/>
              <a:defRPr sz="32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M Serif Display"/>
              <a:buNone/>
              <a:defRPr sz="32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M Serif Display"/>
              <a:buNone/>
              <a:defRPr sz="32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M Serif Display"/>
              <a:buNone/>
              <a:defRPr sz="32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M Serif Display"/>
              <a:buNone/>
              <a:defRPr sz="32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M Serif Display"/>
              <a:buNone/>
              <a:defRPr sz="32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61881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idact Gothic"/>
              <a:buChar char="●"/>
              <a:defRPr sz="1600" b="1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  <p:sldLayoutId id="2147483653" r:id="rId4"/>
    <p:sldLayoutId id="2147483654" r:id="rId5"/>
    <p:sldLayoutId id="2147483658" r:id="rId6"/>
    <p:sldLayoutId id="2147483659" r:id="rId7"/>
    <p:sldLayoutId id="2147483660" r:id="rId8"/>
    <p:sldLayoutId id="2147483661" r:id="rId9"/>
    <p:sldLayoutId id="2147483664" r:id="rId10"/>
    <p:sldLayoutId id="2147483666" r:id="rId11"/>
    <p:sldLayoutId id="2147483667" r:id="rId12"/>
    <p:sldLayoutId id="2147483668" r:id="rId13"/>
    <p:sldLayoutId id="2147483669" r:id="rId14"/>
    <p:sldLayoutId id="2147483670" r:id="rId15"/>
    <p:sldLayoutId id="2147483675" r:id="rId16"/>
    <p:sldLayoutId id="2147483676" r:id="rId17"/>
    <p:sldLayoutId id="2147483677" r:id="rId18"/>
    <p:sldLayoutId id="2147483678" r:id="rId1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0.tiff"/><Relationship Id="rId5" Type="http://schemas.openxmlformats.org/officeDocument/2006/relationships/image" Target="../media/image19.tiff"/><Relationship Id="rId4" Type="http://schemas.openxmlformats.org/officeDocument/2006/relationships/image" Target="../media/image18.tif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5"/>
          <p:cNvSpPr txBox="1">
            <a:spLocks noGrp="1"/>
          </p:cNvSpPr>
          <p:nvPr>
            <p:ph type="subTitle" idx="1"/>
          </p:nvPr>
        </p:nvSpPr>
        <p:spPr>
          <a:xfrm>
            <a:off x="1692725" y="3293444"/>
            <a:ext cx="5758200" cy="50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 err="1">
                <a:latin typeface="DM Serif Display" pitchFamily="2" charset="0"/>
              </a:rPr>
              <a:t>Projet</a:t>
            </a:r>
            <a:r>
              <a:rPr lang="en" i="1" dirty="0">
                <a:latin typeface="DM Serif Display" pitchFamily="2" charset="0"/>
              </a:rPr>
              <a:t> fil rouge, par Aline Wagner.</a:t>
            </a:r>
            <a:endParaRPr i="1" dirty="0">
              <a:latin typeface="DM Serif Display" pitchFamily="2" charset="0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F170574D-F150-4348-B9F4-DC552841E7EA}"/>
              </a:ext>
            </a:extLst>
          </p:cNvPr>
          <p:cNvPicPr/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1725" y="1334535"/>
            <a:ext cx="4140200" cy="183832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8"/>
          <p:cNvSpPr txBox="1">
            <a:spLocks noGrp="1"/>
          </p:cNvSpPr>
          <p:nvPr>
            <p:ph type="subTitle" idx="1"/>
          </p:nvPr>
        </p:nvSpPr>
        <p:spPr>
          <a:xfrm>
            <a:off x="2647784" y="3423109"/>
            <a:ext cx="3848431" cy="4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fr-CA" dirty="0"/>
              <a:t>Création du MCD et du dictionnaire de données.</a:t>
            </a:r>
            <a:endParaRPr dirty="0"/>
          </a:p>
        </p:txBody>
      </p:sp>
      <p:sp>
        <p:nvSpPr>
          <p:cNvPr id="223" name="Google Shape;223;p38"/>
          <p:cNvSpPr txBox="1">
            <a:spLocks noGrp="1"/>
          </p:cNvSpPr>
          <p:nvPr>
            <p:ph type="title"/>
          </p:nvPr>
        </p:nvSpPr>
        <p:spPr>
          <a:xfrm>
            <a:off x="2709225" y="2570794"/>
            <a:ext cx="3725700" cy="10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Préparation</a:t>
            </a:r>
            <a:endParaRPr dirty="0"/>
          </a:p>
        </p:txBody>
      </p:sp>
      <p:sp>
        <p:nvSpPr>
          <p:cNvPr id="224" name="Google Shape;224;p38"/>
          <p:cNvSpPr txBox="1">
            <a:spLocks noGrp="1"/>
          </p:cNvSpPr>
          <p:nvPr>
            <p:ph type="title" idx="2"/>
          </p:nvPr>
        </p:nvSpPr>
        <p:spPr>
          <a:xfrm>
            <a:off x="3797100" y="1317190"/>
            <a:ext cx="1549800" cy="164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90828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48"/>
          <p:cNvSpPr txBox="1">
            <a:spLocks noGrp="1"/>
          </p:cNvSpPr>
          <p:nvPr>
            <p:ph type="title"/>
          </p:nvPr>
        </p:nvSpPr>
        <p:spPr>
          <a:xfrm>
            <a:off x="700800" y="491825"/>
            <a:ext cx="7742400" cy="6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MCD</a:t>
            </a:r>
            <a:endParaRPr dirty="0"/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8487C222-A2FE-5147-AEAE-99A59B32846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086428" y="1268637"/>
            <a:ext cx="4971144" cy="3697604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47"/>
          <p:cNvSpPr txBox="1">
            <a:spLocks noGrp="1"/>
          </p:cNvSpPr>
          <p:nvPr>
            <p:ph type="title"/>
          </p:nvPr>
        </p:nvSpPr>
        <p:spPr>
          <a:xfrm>
            <a:off x="5290556" y="1915350"/>
            <a:ext cx="3809056" cy="6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Dictionnaire</a:t>
            </a:r>
            <a:r>
              <a:rPr lang="en" dirty="0"/>
              <a:t> de </a:t>
            </a:r>
            <a:r>
              <a:rPr lang="en" dirty="0" err="1"/>
              <a:t>données</a:t>
            </a:r>
            <a:endParaRPr dirty="0"/>
          </a:p>
        </p:txBody>
      </p:sp>
      <p:pic>
        <p:nvPicPr>
          <p:cNvPr id="44" name="Image 43">
            <a:extLst>
              <a:ext uri="{FF2B5EF4-FFF2-40B4-BE49-F238E27FC236}">
                <a16:creationId xmlns:a16="http://schemas.microsoft.com/office/drawing/2014/main" id="{7CE928C0-2771-604B-9898-CA7B6B77E22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729458" y="231886"/>
            <a:ext cx="3561098" cy="4679728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8"/>
          <p:cNvSpPr txBox="1">
            <a:spLocks noGrp="1"/>
          </p:cNvSpPr>
          <p:nvPr>
            <p:ph type="subTitle" idx="1"/>
          </p:nvPr>
        </p:nvSpPr>
        <p:spPr>
          <a:xfrm>
            <a:off x="2709225" y="3423109"/>
            <a:ext cx="3725700" cy="4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fr-CA" dirty="0" err="1"/>
              <a:t>Database</a:t>
            </a:r>
            <a:r>
              <a:rPr lang="fr-CA" dirty="0"/>
              <a:t> et sécurités.</a:t>
            </a:r>
            <a:endParaRPr dirty="0"/>
          </a:p>
        </p:txBody>
      </p:sp>
      <p:sp>
        <p:nvSpPr>
          <p:cNvPr id="223" name="Google Shape;223;p38"/>
          <p:cNvSpPr txBox="1">
            <a:spLocks noGrp="1"/>
          </p:cNvSpPr>
          <p:nvPr>
            <p:ph type="title"/>
          </p:nvPr>
        </p:nvSpPr>
        <p:spPr>
          <a:xfrm>
            <a:off x="2709225" y="2570794"/>
            <a:ext cx="3725700" cy="10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Back-end</a:t>
            </a:r>
            <a:endParaRPr dirty="0"/>
          </a:p>
        </p:txBody>
      </p:sp>
      <p:sp>
        <p:nvSpPr>
          <p:cNvPr id="224" name="Google Shape;224;p38"/>
          <p:cNvSpPr txBox="1">
            <a:spLocks noGrp="1"/>
          </p:cNvSpPr>
          <p:nvPr>
            <p:ph type="title" idx="2"/>
          </p:nvPr>
        </p:nvSpPr>
        <p:spPr>
          <a:xfrm>
            <a:off x="3797100" y="1317190"/>
            <a:ext cx="1549800" cy="164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559795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45"/>
          <p:cNvSpPr txBox="1">
            <a:spLocks noGrp="1"/>
          </p:cNvSpPr>
          <p:nvPr>
            <p:ph type="title"/>
          </p:nvPr>
        </p:nvSpPr>
        <p:spPr>
          <a:xfrm>
            <a:off x="707250" y="190434"/>
            <a:ext cx="7729500" cy="6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Database</a:t>
            </a:r>
            <a:endParaRPr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6657CCC-FA1F-7847-BDFF-1119938422D0}"/>
              </a:ext>
            </a:extLst>
          </p:cNvPr>
          <p:cNvSpPr/>
          <p:nvPr/>
        </p:nvSpPr>
        <p:spPr>
          <a:xfrm>
            <a:off x="190869" y="1020901"/>
            <a:ext cx="340458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CA" sz="1200" dirty="0">
                <a:solidFill>
                  <a:srgbClr val="569CD6"/>
                </a:solidFill>
                <a:latin typeface="Calibri" panose="020F0502020204030204" pitchFamily="34" charset="0"/>
              </a:rPr>
              <a:t>CREATE</a:t>
            </a:r>
            <a:r>
              <a:rPr lang="fr-CA" sz="1200" dirty="0">
                <a:solidFill>
                  <a:srgbClr val="D4D4D4"/>
                </a:solidFill>
                <a:latin typeface="Calibri" panose="020F0502020204030204" pitchFamily="34" charset="0"/>
              </a:rPr>
              <a:t> </a:t>
            </a:r>
            <a:r>
              <a:rPr lang="fr-CA" sz="1200" dirty="0">
                <a:solidFill>
                  <a:srgbClr val="569CD6"/>
                </a:solidFill>
                <a:latin typeface="Calibri" panose="020F0502020204030204" pitchFamily="34" charset="0"/>
              </a:rPr>
              <a:t>TABLE</a:t>
            </a:r>
            <a:r>
              <a:rPr lang="fr-CA" sz="1200" dirty="0">
                <a:solidFill>
                  <a:srgbClr val="D4D4D4"/>
                </a:solidFill>
                <a:latin typeface="Calibri" panose="020F0502020204030204" pitchFamily="34" charset="0"/>
              </a:rPr>
              <a:t> </a:t>
            </a:r>
            <a:r>
              <a:rPr lang="fr-CA" sz="1200" dirty="0" err="1">
                <a:solidFill>
                  <a:srgbClr val="D4D4D4"/>
                </a:solidFill>
                <a:latin typeface="Calibri" panose="020F0502020204030204" pitchFamily="34" charset="0"/>
              </a:rPr>
              <a:t>FR_Positions</a:t>
            </a:r>
            <a:r>
              <a:rPr lang="fr-CA" sz="1200" dirty="0">
                <a:solidFill>
                  <a:srgbClr val="D4D4D4"/>
                </a:solidFill>
                <a:latin typeface="Calibri" panose="020F0502020204030204" pitchFamily="34" charset="0"/>
              </a:rPr>
              <a:t>(</a:t>
            </a:r>
          </a:p>
          <a:p>
            <a:r>
              <a:rPr lang="fr-CA" sz="1200" dirty="0" err="1">
                <a:solidFill>
                  <a:srgbClr val="D4D4D4"/>
                </a:solidFill>
                <a:latin typeface="Calibri" panose="020F0502020204030204" pitchFamily="34" charset="0"/>
              </a:rPr>
              <a:t>pos_id</a:t>
            </a:r>
            <a:r>
              <a:rPr lang="fr-CA" sz="1200" dirty="0">
                <a:solidFill>
                  <a:srgbClr val="D4D4D4"/>
                </a:solidFill>
                <a:latin typeface="Calibri" panose="020F0502020204030204" pitchFamily="34" charset="0"/>
              </a:rPr>
              <a:t> </a:t>
            </a:r>
            <a:r>
              <a:rPr lang="fr-CA" sz="1200" dirty="0">
                <a:solidFill>
                  <a:srgbClr val="569CD6"/>
                </a:solidFill>
                <a:latin typeface="Calibri" panose="020F0502020204030204" pitchFamily="34" charset="0"/>
              </a:rPr>
              <a:t>INT</a:t>
            </a:r>
            <a:r>
              <a:rPr lang="fr-CA" sz="1200" dirty="0">
                <a:solidFill>
                  <a:srgbClr val="D4D4D4"/>
                </a:solidFill>
                <a:latin typeface="Calibri" panose="020F0502020204030204" pitchFamily="34" charset="0"/>
              </a:rPr>
              <a:t> </a:t>
            </a:r>
            <a:r>
              <a:rPr lang="fr-CA" sz="1200" dirty="0">
                <a:solidFill>
                  <a:srgbClr val="569CD6"/>
                </a:solidFill>
                <a:latin typeface="Calibri" panose="020F0502020204030204" pitchFamily="34" charset="0"/>
              </a:rPr>
              <a:t>NOT</a:t>
            </a:r>
            <a:r>
              <a:rPr lang="fr-CA" sz="1200" dirty="0">
                <a:solidFill>
                  <a:srgbClr val="D4D4D4"/>
                </a:solidFill>
                <a:latin typeface="Calibri" panose="020F0502020204030204" pitchFamily="34" charset="0"/>
              </a:rPr>
              <a:t> </a:t>
            </a:r>
            <a:r>
              <a:rPr lang="fr-CA" sz="1200" dirty="0">
                <a:solidFill>
                  <a:srgbClr val="569CD6"/>
                </a:solidFill>
                <a:latin typeface="Calibri" panose="020F0502020204030204" pitchFamily="34" charset="0"/>
              </a:rPr>
              <a:t>NULL</a:t>
            </a:r>
            <a:r>
              <a:rPr lang="fr-CA" sz="1200" dirty="0">
                <a:solidFill>
                  <a:srgbClr val="D4D4D4"/>
                </a:solidFill>
                <a:latin typeface="Calibri" panose="020F0502020204030204" pitchFamily="34" charset="0"/>
              </a:rPr>
              <a:t> AUTO_INCREMENT,</a:t>
            </a:r>
          </a:p>
          <a:p>
            <a:r>
              <a:rPr lang="fr-CA" sz="1200" dirty="0" err="1">
                <a:solidFill>
                  <a:srgbClr val="D4D4D4"/>
                </a:solidFill>
                <a:latin typeface="Calibri" panose="020F0502020204030204" pitchFamily="34" charset="0"/>
              </a:rPr>
              <a:t>pos_name</a:t>
            </a:r>
            <a:r>
              <a:rPr lang="fr-CA" sz="1200" dirty="0">
                <a:solidFill>
                  <a:srgbClr val="D4D4D4"/>
                </a:solidFill>
                <a:latin typeface="Calibri" panose="020F0502020204030204" pitchFamily="34" charset="0"/>
              </a:rPr>
              <a:t> </a:t>
            </a:r>
            <a:r>
              <a:rPr lang="fr-CA" sz="1200" dirty="0">
                <a:solidFill>
                  <a:srgbClr val="569CD6"/>
                </a:solidFill>
                <a:latin typeface="Calibri" panose="020F0502020204030204" pitchFamily="34" charset="0"/>
              </a:rPr>
              <a:t>VARCHAR</a:t>
            </a:r>
            <a:r>
              <a:rPr lang="fr-CA" sz="1200" dirty="0">
                <a:solidFill>
                  <a:srgbClr val="D4D4D4"/>
                </a:solidFill>
                <a:latin typeface="Calibri" panose="020F0502020204030204" pitchFamily="34" charset="0"/>
              </a:rPr>
              <a:t>(</a:t>
            </a:r>
            <a:r>
              <a:rPr lang="fr-CA" sz="1200" dirty="0">
                <a:solidFill>
                  <a:srgbClr val="B5CEA8"/>
                </a:solidFill>
                <a:latin typeface="Calibri" panose="020F0502020204030204" pitchFamily="34" charset="0"/>
              </a:rPr>
              <a:t>50</a:t>
            </a:r>
            <a:r>
              <a:rPr lang="fr-CA" sz="1200" dirty="0">
                <a:solidFill>
                  <a:srgbClr val="D4D4D4"/>
                </a:solidFill>
                <a:latin typeface="Calibri" panose="020F0502020204030204" pitchFamily="34" charset="0"/>
              </a:rPr>
              <a:t>),</a:t>
            </a:r>
          </a:p>
          <a:p>
            <a:r>
              <a:rPr lang="fr-CA" sz="1200" dirty="0">
                <a:solidFill>
                  <a:srgbClr val="569CD6"/>
                </a:solidFill>
                <a:latin typeface="Calibri" panose="020F0502020204030204" pitchFamily="34" charset="0"/>
              </a:rPr>
              <a:t>PRIMARY</a:t>
            </a:r>
            <a:r>
              <a:rPr lang="fr-CA" sz="1200" dirty="0">
                <a:solidFill>
                  <a:srgbClr val="D4D4D4"/>
                </a:solidFill>
                <a:latin typeface="Calibri" panose="020F0502020204030204" pitchFamily="34" charset="0"/>
              </a:rPr>
              <a:t> </a:t>
            </a:r>
            <a:r>
              <a:rPr lang="fr-CA" sz="1200" dirty="0">
                <a:solidFill>
                  <a:srgbClr val="569CD6"/>
                </a:solidFill>
                <a:latin typeface="Calibri" panose="020F0502020204030204" pitchFamily="34" charset="0"/>
              </a:rPr>
              <a:t>KEY</a:t>
            </a:r>
            <a:r>
              <a:rPr lang="fr-CA" sz="1200" dirty="0">
                <a:solidFill>
                  <a:srgbClr val="D4D4D4"/>
                </a:solidFill>
                <a:latin typeface="Calibri" panose="020F0502020204030204" pitchFamily="34" charset="0"/>
              </a:rPr>
              <a:t> (</a:t>
            </a:r>
            <a:r>
              <a:rPr lang="fr-CA" sz="1200" dirty="0" err="1">
                <a:solidFill>
                  <a:srgbClr val="D4D4D4"/>
                </a:solidFill>
                <a:latin typeface="Calibri" panose="020F0502020204030204" pitchFamily="34" charset="0"/>
              </a:rPr>
              <a:t>pos_id</a:t>
            </a:r>
            <a:r>
              <a:rPr lang="fr-CA" sz="1200" dirty="0">
                <a:solidFill>
                  <a:srgbClr val="D4D4D4"/>
                </a:solidFill>
                <a:latin typeface="Calibri" panose="020F0502020204030204" pitchFamily="34" charset="0"/>
              </a:rPr>
              <a:t>)</a:t>
            </a:r>
          </a:p>
          <a:p>
            <a:r>
              <a:rPr lang="fr-CA" sz="1200" dirty="0">
                <a:solidFill>
                  <a:srgbClr val="D4D4D4"/>
                </a:solidFill>
                <a:latin typeface="Calibri" panose="020F0502020204030204" pitchFamily="34" charset="0"/>
              </a:rPr>
              <a:t>) ENGINE=INNODB;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F27717F-10B7-B041-9F17-29E6D5AA27B8}"/>
              </a:ext>
            </a:extLst>
          </p:cNvPr>
          <p:cNvSpPr/>
          <p:nvPr/>
        </p:nvSpPr>
        <p:spPr>
          <a:xfrm>
            <a:off x="4572000" y="1020901"/>
            <a:ext cx="427459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CA" sz="1200" dirty="0">
                <a:solidFill>
                  <a:srgbClr val="569CD6"/>
                </a:solidFill>
                <a:latin typeface="Calibri" panose="020F0502020204030204" pitchFamily="34" charset="0"/>
              </a:rPr>
              <a:t>CREATE</a:t>
            </a:r>
            <a:r>
              <a:rPr lang="fr-CA" sz="1200" dirty="0">
                <a:solidFill>
                  <a:srgbClr val="D4D4D4"/>
                </a:solidFill>
                <a:latin typeface="Calibri" panose="020F0502020204030204" pitchFamily="34" charset="0"/>
              </a:rPr>
              <a:t> </a:t>
            </a:r>
            <a:r>
              <a:rPr lang="fr-CA" sz="1200" dirty="0">
                <a:solidFill>
                  <a:srgbClr val="569CD6"/>
                </a:solidFill>
                <a:latin typeface="Calibri" panose="020F0502020204030204" pitchFamily="34" charset="0"/>
              </a:rPr>
              <a:t>TABLE</a:t>
            </a:r>
            <a:r>
              <a:rPr lang="fr-CA" sz="1200" dirty="0">
                <a:solidFill>
                  <a:srgbClr val="D4D4D4"/>
                </a:solidFill>
                <a:latin typeface="Calibri" panose="020F0502020204030204" pitchFamily="34" charset="0"/>
              </a:rPr>
              <a:t> </a:t>
            </a:r>
            <a:r>
              <a:rPr lang="fr-CA" sz="1200" dirty="0" err="1">
                <a:solidFill>
                  <a:srgbClr val="D4D4D4"/>
                </a:solidFill>
                <a:latin typeface="Calibri" panose="020F0502020204030204" pitchFamily="34" charset="0"/>
              </a:rPr>
              <a:t>FR_Employees</a:t>
            </a:r>
            <a:r>
              <a:rPr lang="fr-CA" sz="1200" dirty="0">
                <a:solidFill>
                  <a:srgbClr val="D4D4D4"/>
                </a:solidFill>
                <a:latin typeface="Calibri" panose="020F0502020204030204" pitchFamily="34" charset="0"/>
              </a:rPr>
              <a:t>(</a:t>
            </a:r>
          </a:p>
          <a:p>
            <a:r>
              <a:rPr lang="fr-CA" sz="1200" dirty="0" err="1">
                <a:solidFill>
                  <a:srgbClr val="D4D4D4"/>
                </a:solidFill>
                <a:latin typeface="Calibri" panose="020F0502020204030204" pitchFamily="34" charset="0"/>
              </a:rPr>
              <a:t>emp_id</a:t>
            </a:r>
            <a:r>
              <a:rPr lang="fr-CA" sz="1200" dirty="0">
                <a:solidFill>
                  <a:srgbClr val="D4D4D4"/>
                </a:solidFill>
                <a:latin typeface="Calibri" panose="020F0502020204030204" pitchFamily="34" charset="0"/>
              </a:rPr>
              <a:t> </a:t>
            </a:r>
            <a:r>
              <a:rPr lang="fr-CA" sz="1200" dirty="0">
                <a:solidFill>
                  <a:srgbClr val="569CD6"/>
                </a:solidFill>
                <a:latin typeface="Calibri" panose="020F0502020204030204" pitchFamily="34" charset="0"/>
              </a:rPr>
              <a:t>INT</a:t>
            </a:r>
            <a:r>
              <a:rPr lang="fr-CA" sz="1200" dirty="0">
                <a:solidFill>
                  <a:srgbClr val="D4D4D4"/>
                </a:solidFill>
                <a:latin typeface="Calibri" panose="020F0502020204030204" pitchFamily="34" charset="0"/>
              </a:rPr>
              <a:t> </a:t>
            </a:r>
            <a:r>
              <a:rPr lang="fr-CA" sz="1200" dirty="0">
                <a:solidFill>
                  <a:srgbClr val="569CD6"/>
                </a:solidFill>
                <a:latin typeface="Calibri" panose="020F0502020204030204" pitchFamily="34" charset="0"/>
              </a:rPr>
              <a:t>NOT</a:t>
            </a:r>
            <a:r>
              <a:rPr lang="fr-CA" sz="1200" dirty="0">
                <a:solidFill>
                  <a:srgbClr val="D4D4D4"/>
                </a:solidFill>
                <a:latin typeface="Calibri" panose="020F0502020204030204" pitchFamily="34" charset="0"/>
              </a:rPr>
              <a:t> </a:t>
            </a:r>
            <a:r>
              <a:rPr lang="fr-CA" sz="1200" dirty="0">
                <a:solidFill>
                  <a:srgbClr val="569CD6"/>
                </a:solidFill>
                <a:latin typeface="Calibri" panose="020F0502020204030204" pitchFamily="34" charset="0"/>
              </a:rPr>
              <a:t>NULL</a:t>
            </a:r>
            <a:r>
              <a:rPr lang="fr-CA" sz="1200" dirty="0">
                <a:solidFill>
                  <a:srgbClr val="D4D4D4"/>
                </a:solidFill>
                <a:latin typeface="Calibri" panose="020F0502020204030204" pitchFamily="34" charset="0"/>
              </a:rPr>
              <a:t> AUTO_INCREMENT,</a:t>
            </a:r>
          </a:p>
          <a:p>
            <a:r>
              <a:rPr lang="fr-CA" sz="1200" dirty="0" err="1">
                <a:solidFill>
                  <a:srgbClr val="D4D4D4"/>
                </a:solidFill>
                <a:latin typeface="Calibri" panose="020F0502020204030204" pitchFamily="34" charset="0"/>
              </a:rPr>
              <a:t>pos_id</a:t>
            </a:r>
            <a:r>
              <a:rPr lang="fr-CA" sz="1200" dirty="0">
                <a:solidFill>
                  <a:srgbClr val="D4D4D4"/>
                </a:solidFill>
                <a:latin typeface="Calibri" panose="020F0502020204030204" pitchFamily="34" charset="0"/>
              </a:rPr>
              <a:t> </a:t>
            </a:r>
            <a:r>
              <a:rPr lang="fr-CA" sz="1200" dirty="0">
                <a:solidFill>
                  <a:srgbClr val="569CD6"/>
                </a:solidFill>
                <a:latin typeface="Calibri" panose="020F0502020204030204" pitchFamily="34" charset="0"/>
              </a:rPr>
              <a:t>INT</a:t>
            </a:r>
            <a:r>
              <a:rPr lang="fr-CA" sz="1200" dirty="0">
                <a:solidFill>
                  <a:srgbClr val="D4D4D4"/>
                </a:solidFill>
                <a:latin typeface="Calibri" panose="020F0502020204030204" pitchFamily="34" charset="0"/>
              </a:rPr>
              <a:t>,</a:t>
            </a:r>
          </a:p>
          <a:p>
            <a:r>
              <a:rPr lang="fr-CA" sz="1200" dirty="0" err="1">
                <a:solidFill>
                  <a:srgbClr val="D4D4D4"/>
                </a:solidFill>
                <a:latin typeface="Calibri" panose="020F0502020204030204" pitchFamily="34" charset="0"/>
              </a:rPr>
              <a:t>emp_ref</a:t>
            </a:r>
            <a:r>
              <a:rPr lang="fr-CA" sz="1200" dirty="0">
                <a:solidFill>
                  <a:srgbClr val="D4D4D4"/>
                </a:solidFill>
                <a:latin typeface="Calibri" panose="020F0502020204030204" pitchFamily="34" charset="0"/>
              </a:rPr>
              <a:t> </a:t>
            </a:r>
            <a:r>
              <a:rPr lang="fr-CA" sz="1200" dirty="0">
                <a:solidFill>
                  <a:srgbClr val="569CD6"/>
                </a:solidFill>
                <a:latin typeface="Calibri" panose="020F0502020204030204" pitchFamily="34" charset="0"/>
              </a:rPr>
              <a:t>VARCHAR</a:t>
            </a:r>
            <a:r>
              <a:rPr lang="fr-CA" sz="1200" dirty="0">
                <a:solidFill>
                  <a:srgbClr val="D4D4D4"/>
                </a:solidFill>
                <a:latin typeface="Calibri" panose="020F0502020204030204" pitchFamily="34" charset="0"/>
              </a:rPr>
              <a:t>(</a:t>
            </a:r>
            <a:r>
              <a:rPr lang="fr-CA" sz="1200" dirty="0">
                <a:solidFill>
                  <a:srgbClr val="B5CEA8"/>
                </a:solidFill>
                <a:latin typeface="Calibri" panose="020F0502020204030204" pitchFamily="34" charset="0"/>
              </a:rPr>
              <a:t>15</a:t>
            </a:r>
            <a:r>
              <a:rPr lang="fr-CA" sz="1200" dirty="0">
                <a:solidFill>
                  <a:srgbClr val="D4D4D4"/>
                </a:solidFill>
                <a:latin typeface="Calibri" panose="020F0502020204030204" pitchFamily="34" charset="0"/>
              </a:rPr>
              <a:t>),</a:t>
            </a:r>
          </a:p>
          <a:p>
            <a:r>
              <a:rPr lang="fr-CA" sz="1200" dirty="0" err="1">
                <a:solidFill>
                  <a:srgbClr val="D4D4D4"/>
                </a:solidFill>
                <a:latin typeface="Calibri" panose="020F0502020204030204" pitchFamily="34" charset="0"/>
              </a:rPr>
              <a:t>emp_surname</a:t>
            </a:r>
            <a:r>
              <a:rPr lang="fr-CA" sz="1200" dirty="0">
                <a:solidFill>
                  <a:srgbClr val="D4D4D4"/>
                </a:solidFill>
                <a:latin typeface="Calibri" panose="020F0502020204030204" pitchFamily="34" charset="0"/>
              </a:rPr>
              <a:t> </a:t>
            </a:r>
            <a:r>
              <a:rPr lang="fr-CA" sz="1200" dirty="0">
                <a:solidFill>
                  <a:srgbClr val="569CD6"/>
                </a:solidFill>
                <a:latin typeface="Calibri" panose="020F0502020204030204" pitchFamily="34" charset="0"/>
              </a:rPr>
              <a:t>VARCHAR</a:t>
            </a:r>
            <a:r>
              <a:rPr lang="fr-CA" sz="1200" dirty="0">
                <a:solidFill>
                  <a:srgbClr val="D4D4D4"/>
                </a:solidFill>
                <a:latin typeface="Calibri" panose="020F0502020204030204" pitchFamily="34" charset="0"/>
              </a:rPr>
              <a:t>(</a:t>
            </a:r>
            <a:r>
              <a:rPr lang="fr-CA" sz="1200" dirty="0">
                <a:solidFill>
                  <a:srgbClr val="B5CEA8"/>
                </a:solidFill>
                <a:latin typeface="Calibri" panose="020F0502020204030204" pitchFamily="34" charset="0"/>
              </a:rPr>
              <a:t>50</a:t>
            </a:r>
            <a:r>
              <a:rPr lang="fr-CA" sz="1200" dirty="0">
                <a:solidFill>
                  <a:srgbClr val="D4D4D4"/>
                </a:solidFill>
                <a:latin typeface="Calibri" panose="020F0502020204030204" pitchFamily="34" charset="0"/>
              </a:rPr>
              <a:t>),</a:t>
            </a:r>
          </a:p>
          <a:p>
            <a:r>
              <a:rPr lang="fr-CA" sz="1200" dirty="0" err="1">
                <a:solidFill>
                  <a:srgbClr val="D4D4D4"/>
                </a:solidFill>
                <a:latin typeface="Calibri" panose="020F0502020204030204" pitchFamily="34" charset="0"/>
              </a:rPr>
              <a:t>emp_name</a:t>
            </a:r>
            <a:r>
              <a:rPr lang="fr-CA" sz="1200" dirty="0">
                <a:solidFill>
                  <a:srgbClr val="D4D4D4"/>
                </a:solidFill>
                <a:latin typeface="Calibri" panose="020F0502020204030204" pitchFamily="34" charset="0"/>
              </a:rPr>
              <a:t> </a:t>
            </a:r>
            <a:r>
              <a:rPr lang="fr-CA" sz="1200" dirty="0">
                <a:solidFill>
                  <a:srgbClr val="569CD6"/>
                </a:solidFill>
                <a:latin typeface="Calibri" panose="020F0502020204030204" pitchFamily="34" charset="0"/>
              </a:rPr>
              <a:t>VARCHAR</a:t>
            </a:r>
            <a:r>
              <a:rPr lang="fr-CA" sz="1200" dirty="0">
                <a:solidFill>
                  <a:srgbClr val="D4D4D4"/>
                </a:solidFill>
                <a:latin typeface="Calibri" panose="020F0502020204030204" pitchFamily="34" charset="0"/>
              </a:rPr>
              <a:t>(</a:t>
            </a:r>
            <a:r>
              <a:rPr lang="fr-CA" sz="1200" dirty="0">
                <a:solidFill>
                  <a:srgbClr val="B5CEA8"/>
                </a:solidFill>
                <a:latin typeface="Calibri" panose="020F0502020204030204" pitchFamily="34" charset="0"/>
              </a:rPr>
              <a:t>50</a:t>
            </a:r>
            <a:r>
              <a:rPr lang="fr-CA" sz="1200" dirty="0">
                <a:solidFill>
                  <a:srgbClr val="D4D4D4"/>
                </a:solidFill>
                <a:latin typeface="Calibri" panose="020F0502020204030204" pitchFamily="34" charset="0"/>
              </a:rPr>
              <a:t>),</a:t>
            </a:r>
          </a:p>
          <a:p>
            <a:r>
              <a:rPr lang="fr-CA" sz="1200" dirty="0">
                <a:solidFill>
                  <a:srgbClr val="569CD6"/>
                </a:solidFill>
                <a:latin typeface="Calibri" panose="020F0502020204030204" pitchFamily="34" charset="0"/>
              </a:rPr>
              <a:t>PRIMARY</a:t>
            </a:r>
            <a:r>
              <a:rPr lang="fr-CA" sz="1200" dirty="0">
                <a:solidFill>
                  <a:srgbClr val="D4D4D4"/>
                </a:solidFill>
                <a:latin typeface="Calibri" panose="020F0502020204030204" pitchFamily="34" charset="0"/>
              </a:rPr>
              <a:t> </a:t>
            </a:r>
            <a:r>
              <a:rPr lang="fr-CA" sz="1200" dirty="0">
                <a:solidFill>
                  <a:srgbClr val="569CD6"/>
                </a:solidFill>
                <a:latin typeface="Calibri" panose="020F0502020204030204" pitchFamily="34" charset="0"/>
              </a:rPr>
              <a:t>KEY</a:t>
            </a:r>
            <a:r>
              <a:rPr lang="fr-CA" sz="1200" dirty="0">
                <a:solidFill>
                  <a:srgbClr val="D4D4D4"/>
                </a:solidFill>
                <a:latin typeface="Calibri" panose="020F0502020204030204" pitchFamily="34" charset="0"/>
              </a:rPr>
              <a:t> (</a:t>
            </a:r>
            <a:r>
              <a:rPr lang="fr-CA" sz="1200" dirty="0" err="1">
                <a:solidFill>
                  <a:srgbClr val="D4D4D4"/>
                </a:solidFill>
                <a:latin typeface="Calibri" panose="020F0502020204030204" pitchFamily="34" charset="0"/>
              </a:rPr>
              <a:t>emp_id</a:t>
            </a:r>
            <a:r>
              <a:rPr lang="fr-CA" sz="1200" dirty="0">
                <a:solidFill>
                  <a:srgbClr val="D4D4D4"/>
                </a:solidFill>
                <a:latin typeface="Calibri" panose="020F0502020204030204" pitchFamily="34" charset="0"/>
              </a:rPr>
              <a:t>),</a:t>
            </a:r>
          </a:p>
          <a:p>
            <a:r>
              <a:rPr lang="fr-CA" sz="1200" dirty="0">
                <a:solidFill>
                  <a:srgbClr val="569CD6"/>
                </a:solidFill>
                <a:latin typeface="Calibri" panose="020F0502020204030204" pitchFamily="34" charset="0"/>
              </a:rPr>
              <a:t>FOREIGN KEY</a:t>
            </a:r>
            <a:r>
              <a:rPr lang="fr-CA" sz="1200" dirty="0">
                <a:solidFill>
                  <a:srgbClr val="D4D4D4"/>
                </a:solidFill>
                <a:latin typeface="Calibri" panose="020F0502020204030204" pitchFamily="34" charset="0"/>
              </a:rPr>
              <a:t> (</a:t>
            </a:r>
            <a:r>
              <a:rPr lang="fr-CA" sz="1200" dirty="0" err="1">
                <a:solidFill>
                  <a:srgbClr val="D4D4D4"/>
                </a:solidFill>
                <a:latin typeface="Calibri" panose="020F0502020204030204" pitchFamily="34" charset="0"/>
              </a:rPr>
              <a:t>pos_id</a:t>
            </a:r>
            <a:r>
              <a:rPr lang="fr-CA" sz="1200" dirty="0">
                <a:solidFill>
                  <a:srgbClr val="D4D4D4"/>
                </a:solidFill>
                <a:latin typeface="Calibri" panose="020F0502020204030204" pitchFamily="34" charset="0"/>
              </a:rPr>
              <a:t>) </a:t>
            </a:r>
            <a:r>
              <a:rPr lang="fr-CA" sz="1200" dirty="0">
                <a:solidFill>
                  <a:srgbClr val="569CD6"/>
                </a:solidFill>
                <a:latin typeface="Calibri" panose="020F0502020204030204" pitchFamily="34" charset="0"/>
              </a:rPr>
              <a:t>REFERENCES</a:t>
            </a:r>
            <a:r>
              <a:rPr lang="fr-CA" sz="1200" dirty="0">
                <a:solidFill>
                  <a:srgbClr val="D4D4D4"/>
                </a:solidFill>
                <a:latin typeface="Calibri" panose="020F0502020204030204" pitchFamily="34" charset="0"/>
              </a:rPr>
              <a:t> </a:t>
            </a:r>
            <a:r>
              <a:rPr lang="fr-CA" sz="1200" dirty="0" err="1">
                <a:solidFill>
                  <a:srgbClr val="D4D4D4"/>
                </a:solidFill>
                <a:latin typeface="Calibri" panose="020F0502020204030204" pitchFamily="34" charset="0"/>
              </a:rPr>
              <a:t>FR_Positions</a:t>
            </a:r>
            <a:r>
              <a:rPr lang="fr-CA" sz="1200" dirty="0">
                <a:solidFill>
                  <a:srgbClr val="D4D4D4"/>
                </a:solidFill>
                <a:latin typeface="Calibri" panose="020F0502020204030204" pitchFamily="34" charset="0"/>
              </a:rPr>
              <a:t> (</a:t>
            </a:r>
            <a:r>
              <a:rPr lang="fr-CA" sz="1200" dirty="0" err="1">
                <a:solidFill>
                  <a:srgbClr val="D4D4D4"/>
                </a:solidFill>
                <a:latin typeface="Calibri" panose="020F0502020204030204" pitchFamily="34" charset="0"/>
              </a:rPr>
              <a:t>pos_id</a:t>
            </a:r>
            <a:r>
              <a:rPr lang="fr-CA" sz="1200" dirty="0">
                <a:solidFill>
                  <a:srgbClr val="D4D4D4"/>
                </a:solidFill>
                <a:latin typeface="Calibri" panose="020F0502020204030204" pitchFamily="34" charset="0"/>
              </a:rPr>
              <a:t>)</a:t>
            </a:r>
          </a:p>
          <a:p>
            <a:r>
              <a:rPr lang="fr-CA" sz="1200" dirty="0">
                <a:solidFill>
                  <a:srgbClr val="D4D4D4"/>
                </a:solidFill>
                <a:latin typeface="Calibri" panose="020F0502020204030204" pitchFamily="34" charset="0"/>
              </a:rPr>
              <a:t>) ENGINE=INNODB;</a:t>
            </a:r>
          </a:p>
        </p:txBody>
      </p:sp>
      <p:pic>
        <p:nvPicPr>
          <p:cNvPr id="37" name="Picture 25">
            <a:extLst>
              <a:ext uri="{FF2B5EF4-FFF2-40B4-BE49-F238E27FC236}">
                <a16:creationId xmlns:a16="http://schemas.microsoft.com/office/drawing/2014/main" id="{84495EBD-2CC6-C141-9DBA-F5F8F9BE6CA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893162" y="2047022"/>
            <a:ext cx="2471420" cy="2922270"/>
          </a:xfrm>
          <a:prstGeom prst="rect">
            <a:avLst/>
          </a:prstGeom>
        </p:spPr>
      </p:pic>
      <p:pic>
        <p:nvPicPr>
          <p:cNvPr id="38" name="Picture 45">
            <a:extLst>
              <a:ext uri="{FF2B5EF4-FFF2-40B4-BE49-F238E27FC236}">
                <a16:creationId xmlns:a16="http://schemas.microsoft.com/office/drawing/2014/main" id="{C3F2BFE8-020A-FA45-89C2-175AA06E787C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5817648" y="3112360"/>
            <a:ext cx="3028950" cy="170497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F236D6C-2090-CA4B-BADC-83B482FA7F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Vue de jointure </a:t>
            </a:r>
            <a:r>
              <a:rPr lang="fr-FR" dirty="0" err="1"/>
              <a:t>Products</a:t>
            </a:r>
            <a:r>
              <a:rPr lang="fr-FR" dirty="0"/>
              <a:t> + </a:t>
            </a:r>
            <a:r>
              <a:rPr lang="fr-FR" dirty="0" err="1"/>
              <a:t>Suppliers</a:t>
            </a:r>
            <a:endParaRPr lang="fr-FR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59BC9C8-96D0-5D47-A728-733F08856DE6}"/>
              </a:ext>
            </a:extLst>
          </p:cNvPr>
          <p:cNvSpPr/>
          <p:nvPr/>
        </p:nvSpPr>
        <p:spPr>
          <a:xfrm>
            <a:off x="1482917" y="1549409"/>
            <a:ext cx="6178165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CA" dirty="0">
                <a:solidFill>
                  <a:srgbClr val="569CD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CREATE</a:t>
            </a:r>
            <a:r>
              <a:rPr lang="fr-CA" dirty="0">
                <a:solidFill>
                  <a:srgbClr val="D4D4D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VIEW </a:t>
            </a:r>
            <a:r>
              <a:rPr lang="fr-CA" dirty="0" err="1">
                <a:solidFill>
                  <a:srgbClr val="D4D4D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FR_prosup</a:t>
            </a:r>
            <a:r>
              <a:rPr lang="fr-CA" dirty="0">
                <a:solidFill>
                  <a:srgbClr val="D4D4D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CA" dirty="0">
                <a:solidFill>
                  <a:srgbClr val="569CD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AS</a:t>
            </a:r>
            <a:endParaRPr lang="fr-CA" dirty="0">
              <a:solidFill>
                <a:srgbClr val="D4D4D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fr-CA" dirty="0">
                <a:solidFill>
                  <a:srgbClr val="569CD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SELECT</a:t>
            </a:r>
            <a:r>
              <a:rPr lang="fr-CA" dirty="0">
                <a:solidFill>
                  <a:srgbClr val="D4D4D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CA" dirty="0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`FR_</a:t>
            </a:r>
            <a:r>
              <a:rPr lang="fr-CA" dirty="0" err="1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suppliers</a:t>
            </a:r>
            <a:r>
              <a:rPr lang="fr-CA" dirty="0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`</a:t>
            </a:r>
            <a:r>
              <a:rPr lang="fr-CA" dirty="0">
                <a:solidFill>
                  <a:srgbClr val="D4D4D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r>
              <a:rPr lang="fr-CA" dirty="0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`</a:t>
            </a:r>
            <a:r>
              <a:rPr lang="fr-CA" dirty="0" err="1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sup_name</a:t>
            </a:r>
            <a:r>
              <a:rPr lang="fr-CA" dirty="0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`</a:t>
            </a:r>
            <a:r>
              <a:rPr lang="fr-CA" dirty="0">
                <a:solidFill>
                  <a:srgbClr val="D4D4D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CA" dirty="0">
                <a:solidFill>
                  <a:srgbClr val="569CD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AS</a:t>
            </a:r>
            <a:r>
              <a:rPr lang="fr-CA" dirty="0">
                <a:solidFill>
                  <a:srgbClr val="D4D4D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CA" dirty="0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`</a:t>
            </a:r>
            <a:r>
              <a:rPr lang="fr-CA" dirty="0" err="1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sup_name</a:t>
            </a:r>
            <a:r>
              <a:rPr lang="fr-CA" dirty="0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`</a:t>
            </a:r>
            <a:r>
              <a:rPr lang="fr-CA" dirty="0">
                <a:solidFill>
                  <a:srgbClr val="D4D4D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</a:t>
            </a:r>
          </a:p>
          <a:p>
            <a:r>
              <a:rPr lang="fr-CA" dirty="0">
                <a:solidFill>
                  <a:srgbClr val="D4D4D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        </a:t>
            </a:r>
            <a:r>
              <a:rPr lang="fr-CA" dirty="0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`FR_</a:t>
            </a:r>
            <a:r>
              <a:rPr lang="fr-CA" dirty="0" err="1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products</a:t>
            </a:r>
            <a:r>
              <a:rPr lang="fr-CA" dirty="0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`</a:t>
            </a:r>
            <a:r>
              <a:rPr lang="fr-CA" dirty="0">
                <a:solidFill>
                  <a:srgbClr val="D4D4D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r>
              <a:rPr lang="fr-CA" dirty="0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`</a:t>
            </a:r>
            <a:r>
              <a:rPr lang="fr-CA" dirty="0" err="1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pro_id</a:t>
            </a:r>
            <a:r>
              <a:rPr lang="fr-CA" dirty="0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`</a:t>
            </a:r>
            <a:r>
              <a:rPr lang="fr-CA" dirty="0">
                <a:solidFill>
                  <a:srgbClr val="D4D4D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CA" dirty="0">
                <a:solidFill>
                  <a:srgbClr val="569CD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AS</a:t>
            </a:r>
            <a:r>
              <a:rPr lang="fr-CA" dirty="0">
                <a:solidFill>
                  <a:srgbClr val="D4D4D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CA" dirty="0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`</a:t>
            </a:r>
            <a:r>
              <a:rPr lang="fr-CA" dirty="0" err="1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pro_id</a:t>
            </a:r>
            <a:r>
              <a:rPr lang="fr-CA" dirty="0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`</a:t>
            </a:r>
            <a:r>
              <a:rPr lang="fr-CA" dirty="0">
                <a:solidFill>
                  <a:srgbClr val="D4D4D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</a:t>
            </a:r>
          </a:p>
          <a:p>
            <a:r>
              <a:rPr lang="fr-CA" dirty="0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        `FR_</a:t>
            </a:r>
            <a:r>
              <a:rPr lang="fr-CA" dirty="0" err="1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products</a:t>
            </a:r>
            <a:r>
              <a:rPr lang="fr-CA" dirty="0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`</a:t>
            </a:r>
            <a:r>
              <a:rPr lang="fr-CA" dirty="0">
                <a:solidFill>
                  <a:srgbClr val="D4D4D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r>
              <a:rPr lang="fr-CA" dirty="0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`</a:t>
            </a:r>
            <a:r>
              <a:rPr lang="fr-CA" dirty="0" err="1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pro_name</a:t>
            </a:r>
            <a:r>
              <a:rPr lang="fr-CA" dirty="0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`</a:t>
            </a:r>
            <a:r>
              <a:rPr lang="fr-CA" dirty="0">
                <a:solidFill>
                  <a:srgbClr val="D4D4D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CA" dirty="0">
                <a:solidFill>
                  <a:srgbClr val="569CD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AS</a:t>
            </a:r>
            <a:r>
              <a:rPr lang="fr-CA" dirty="0">
                <a:solidFill>
                  <a:srgbClr val="D4D4D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CA" dirty="0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`</a:t>
            </a:r>
            <a:r>
              <a:rPr lang="fr-CA" dirty="0" err="1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pro_name</a:t>
            </a:r>
            <a:r>
              <a:rPr lang="fr-CA" dirty="0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`</a:t>
            </a:r>
            <a:r>
              <a:rPr lang="fr-CA" dirty="0">
                <a:solidFill>
                  <a:srgbClr val="D4D4D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</a:t>
            </a:r>
          </a:p>
          <a:p>
            <a:r>
              <a:rPr lang="fr-CA" dirty="0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        `FR_</a:t>
            </a:r>
            <a:r>
              <a:rPr lang="fr-CA" dirty="0" err="1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products</a:t>
            </a:r>
            <a:r>
              <a:rPr lang="fr-CA" dirty="0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`</a:t>
            </a:r>
            <a:r>
              <a:rPr lang="fr-CA" dirty="0">
                <a:solidFill>
                  <a:srgbClr val="D4D4D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r>
              <a:rPr lang="fr-CA" dirty="0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`</a:t>
            </a:r>
            <a:r>
              <a:rPr lang="fr-CA" dirty="0" err="1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pro_label</a:t>
            </a:r>
            <a:r>
              <a:rPr lang="fr-CA" dirty="0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`</a:t>
            </a:r>
            <a:r>
              <a:rPr lang="fr-CA" dirty="0">
                <a:solidFill>
                  <a:srgbClr val="D4D4D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CA" dirty="0">
                <a:solidFill>
                  <a:srgbClr val="569CD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AS</a:t>
            </a:r>
            <a:r>
              <a:rPr lang="fr-CA" dirty="0">
                <a:solidFill>
                  <a:srgbClr val="D4D4D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CA" dirty="0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`</a:t>
            </a:r>
            <a:r>
              <a:rPr lang="fr-CA" dirty="0" err="1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pro_label</a:t>
            </a:r>
            <a:r>
              <a:rPr lang="fr-CA" dirty="0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`</a:t>
            </a:r>
            <a:r>
              <a:rPr lang="fr-CA" dirty="0">
                <a:solidFill>
                  <a:srgbClr val="D4D4D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</a:t>
            </a:r>
          </a:p>
          <a:p>
            <a:r>
              <a:rPr lang="fr-CA" dirty="0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        `FR_</a:t>
            </a:r>
            <a:r>
              <a:rPr lang="fr-CA" dirty="0" err="1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products</a:t>
            </a:r>
            <a:r>
              <a:rPr lang="fr-CA" dirty="0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`</a:t>
            </a:r>
            <a:r>
              <a:rPr lang="fr-CA" dirty="0">
                <a:solidFill>
                  <a:srgbClr val="D4D4D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r>
              <a:rPr lang="fr-CA" dirty="0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`</a:t>
            </a:r>
            <a:r>
              <a:rPr lang="fr-CA" dirty="0" err="1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pro_desc</a:t>
            </a:r>
            <a:r>
              <a:rPr lang="fr-CA" dirty="0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`</a:t>
            </a:r>
            <a:r>
              <a:rPr lang="fr-CA" dirty="0">
                <a:solidFill>
                  <a:srgbClr val="D4D4D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CA" dirty="0">
                <a:solidFill>
                  <a:srgbClr val="569CD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AS</a:t>
            </a:r>
            <a:r>
              <a:rPr lang="fr-CA" dirty="0">
                <a:solidFill>
                  <a:srgbClr val="D4D4D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CA" dirty="0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`</a:t>
            </a:r>
            <a:r>
              <a:rPr lang="fr-CA" dirty="0" err="1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pro_desc</a:t>
            </a:r>
            <a:r>
              <a:rPr lang="fr-CA" dirty="0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`</a:t>
            </a:r>
            <a:r>
              <a:rPr lang="fr-CA" dirty="0">
                <a:solidFill>
                  <a:srgbClr val="D4D4D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</a:t>
            </a:r>
          </a:p>
          <a:p>
            <a:r>
              <a:rPr lang="fr-CA" dirty="0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        `FR_</a:t>
            </a:r>
            <a:r>
              <a:rPr lang="fr-CA" dirty="0" err="1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products</a:t>
            </a:r>
            <a:r>
              <a:rPr lang="fr-CA" dirty="0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`</a:t>
            </a:r>
            <a:r>
              <a:rPr lang="fr-CA" dirty="0">
                <a:solidFill>
                  <a:srgbClr val="D4D4D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r>
              <a:rPr lang="fr-CA" dirty="0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`</a:t>
            </a:r>
            <a:r>
              <a:rPr lang="fr-CA" dirty="0" err="1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pro_price</a:t>
            </a:r>
            <a:r>
              <a:rPr lang="fr-CA" dirty="0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`</a:t>
            </a:r>
            <a:r>
              <a:rPr lang="fr-CA" dirty="0">
                <a:solidFill>
                  <a:srgbClr val="D4D4D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CA" dirty="0">
                <a:solidFill>
                  <a:srgbClr val="569CD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AS</a:t>
            </a:r>
            <a:r>
              <a:rPr lang="fr-CA" dirty="0">
                <a:solidFill>
                  <a:srgbClr val="D4D4D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CA" dirty="0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`</a:t>
            </a:r>
            <a:r>
              <a:rPr lang="fr-CA" dirty="0" err="1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pro_price</a:t>
            </a:r>
            <a:r>
              <a:rPr lang="fr-CA" dirty="0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`</a:t>
            </a:r>
            <a:r>
              <a:rPr lang="fr-CA" dirty="0">
                <a:solidFill>
                  <a:srgbClr val="D4D4D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</a:t>
            </a:r>
          </a:p>
          <a:p>
            <a:r>
              <a:rPr lang="fr-CA" dirty="0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        `FR_</a:t>
            </a:r>
            <a:r>
              <a:rPr lang="fr-CA" dirty="0" err="1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products</a:t>
            </a:r>
            <a:r>
              <a:rPr lang="fr-CA" dirty="0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`</a:t>
            </a:r>
            <a:r>
              <a:rPr lang="fr-CA" dirty="0">
                <a:solidFill>
                  <a:srgbClr val="D4D4D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r>
              <a:rPr lang="fr-CA" dirty="0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`</a:t>
            </a:r>
            <a:r>
              <a:rPr lang="fr-CA" dirty="0" err="1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pro_pic</a:t>
            </a:r>
            <a:r>
              <a:rPr lang="fr-CA" dirty="0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`</a:t>
            </a:r>
            <a:r>
              <a:rPr lang="fr-CA" dirty="0">
                <a:solidFill>
                  <a:srgbClr val="D4D4D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CA" dirty="0">
                <a:solidFill>
                  <a:srgbClr val="569CD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AS</a:t>
            </a:r>
            <a:r>
              <a:rPr lang="fr-CA" dirty="0">
                <a:solidFill>
                  <a:srgbClr val="D4D4D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CA" dirty="0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`</a:t>
            </a:r>
            <a:r>
              <a:rPr lang="fr-CA" dirty="0" err="1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pro_pic</a:t>
            </a:r>
            <a:r>
              <a:rPr lang="fr-CA" dirty="0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`</a:t>
            </a:r>
            <a:r>
              <a:rPr lang="fr-CA" dirty="0">
                <a:solidFill>
                  <a:srgbClr val="D4D4D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</a:t>
            </a:r>
          </a:p>
          <a:p>
            <a:r>
              <a:rPr lang="fr-CA" dirty="0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        `FR_</a:t>
            </a:r>
            <a:r>
              <a:rPr lang="fr-CA" dirty="0" err="1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products</a:t>
            </a:r>
            <a:r>
              <a:rPr lang="fr-CA" dirty="0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`</a:t>
            </a:r>
            <a:r>
              <a:rPr lang="fr-CA" dirty="0">
                <a:solidFill>
                  <a:srgbClr val="D4D4D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r>
              <a:rPr lang="fr-CA" dirty="0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`</a:t>
            </a:r>
            <a:r>
              <a:rPr lang="fr-CA" dirty="0" err="1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subcat_id</a:t>
            </a:r>
            <a:r>
              <a:rPr lang="fr-CA" dirty="0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`</a:t>
            </a:r>
            <a:r>
              <a:rPr lang="fr-CA" dirty="0">
                <a:solidFill>
                  <a:srgbClr val="D4D4D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CA" dirty="0">
                <a:solidFill>
                  <a:srgbClr val="569CD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AS</a:t>
            </a:r>
            <a:r>
              <a:rPr lang="fr-CA" dirty="0">
                <a:solidFill>
                  <a:srgbClr val="D4D4D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CA" dirty="0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`</a:t>
            </a:r>
            <a:r>
              <a:rPr lang="fr-CA" dirty="0" err="1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subcat_id</a:t>
            </a:r>
            <a:r>
              <a:rPr lang="fr-CA" dirty="0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`</a:t>
            </a:r>
            <a:r>
              <a:rPr lang="fr-CA" dirty="0">
                <a:solidFill>
                  <a:srgbClr val="D4D4D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</a:t>
            </a:r>
          </a:p>
          <a:p>
            <a:r>
              <a:rPr lang="fr-CA" dirty="0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        `FR_</a:t>
            </a:r>
            <a:r>
              <a:rPr lang="fr-CA" dirty="0" err="1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products</a:t>
            </a:r>
            <a:r>
              <a:rPr lang="fr-CA" dirty="0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`</a:t>
            </a:r>
            <a:r>
              <a:rPr lang="fr-CA" dirty="0">
                <a:solidFill>
                  <a:srgbClr val="D4D4D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r>
              <a:rPr lang="fr-CA" dirty="0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`</a:t>
            </a:r>
            <a:r>
              <a:rPr lang="fr-CA" dirty="0" err="1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sup_id</a:t>
            </a:r>
            <a:r>
              <a:rPr lang="fr-CA" dirty="0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`</a:t>
            </a:r>
            <a:r>
              <a:rPr lang="fr-CA" dirty="0">
                <a:solidFill>
                  <a:srgbClr val="D4D4D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CA" dirty="0">
                <a:solidFill>
                  <a:srgbClr val="569CD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AS</a:t>
            </a:r>
            <a:r>
              <a:rPr lang="fr-CA" dirty="0">
                <a:solidFill>
                  <a:srgbClr val="D4D4D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CA" dirty="0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`</a:t>
            </a:r>
            <a:r>
              <a:rPr lang="fr-CA" dirty="0" err="1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sup_id</a:t>
            </a:r>
            <a:r>
              <a:rPr lang="fr-CA" dirty="0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`</a:t>
            </a:r>
            <a:endParaRPr lang="fr-CA" dirty="0">
              <a:solidFill>
                <a:srgbClr val="D4D4D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fr-CA" dirty="0">
                <a:solidFill>
                  <a:srgbClr val="569CD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FROM</a:t>
            </a:r>
            <a:r>
              <a:rPr lang="fr-CA" dirty="0">
                <a:solidFill>
                  <a:srgbClr val="D4D4D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CA" dirty="0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`</a:t>
            </a:r>
            <a:r>
              <a:rPr lang="fr-CA" dirty="0" err="1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FR_suppliers</a:t>
            </a:r>
            <a:r>
              <a:rPr lang="fr-CA" dirty="0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`</a:t>
            </a:r>
            <a:endParaRPr lang="fr-CA" dirty="0">
              <a:solidFill>
                <a:srgbClr val="D4D4D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fr-CA" dirty="0">
                <a:solidFill>
                  <a:srgbClr val="569CD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JOIN</a:t>
            </a:r>
            <a:r>
              <a:rPr lang="fr-CA" dirty="0">
                <a:solidFill>
                  <a:srgbClr val="D4D4D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CA" dirty="0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`</a:t>
            </a:r>
            <a:r>
              <a:rPr lang="fr-CA" dirty="0" err="1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FR_products</a:t>
            </a:r>
            <a:r>
              <a:rPr lang="fr-CA" dirty="0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`</a:t>
            </a:r>
            <a:endParaRPr lang="fr-CA" dirty="0">
              <a:solidFill>
                <a:srgbClr val="D4D4D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fr-CA" dirty="0">
                <a:solidFill>
                  <a:srgbClr val="569CD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WHERE</a:t>
            </a:r>
            <a:r>
              <a:rPr lang="fr-CA" dirty="0">
                <a:solidFill>
                  <a:srgbClr val="D4D4D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fr-CA" dirty="0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`FR_</a:t>
            </a:r>
            <a:r>
              <a:rPr lang="fr-CA" dirty="0" err="1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suppliers</a:t>
            </a:r>
            <a:r>
              <a:rPr lang="fr-CA" dirty="0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`</a:t>
            </a:r>
            <a:r>
              <a:rPr lang="fr-CA" dirty="0">
                <a:solidFill>
                  <a:srgbClr val="D4D4D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r>
              <a:rPr lang="fr-CA" dirty="0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`</a:t>
            </a:r>
            <a:r>
              <a:rPr lang="fr-CA" dirty="0" err="1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sup_id</a:t>
            </a:r>
            <a:r>
              <a:rPr lang="fr-CA" dirty="0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`</a:t>
            </a:r>
            <a:r>
              <a:rPr lang="fr-CA" dirty="0">
                <a:solidFill>
                  <a:srgbClr val="D4D4D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= </a:t>
            </a:r>
            <a:r>
              <a:rPr lang="fr-CA" dirty="0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`FR_</a:t>
            </a:r>
            <a:r>
              <a:rPr lang="fr-CA" dirty="0" err="1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products</a:t>
            </a:r>
            <a:r>
              <a:rPr lang="fr-CA" dirty="0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`</a:t>
            </a:r>
            <a:r>
              <a:rPr lang="fr-CA" dirty="0">
                <a:solidFill>
                  <a:srgbClr val="D4D4D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r>
              <a:rPr lang="fr-CA" dirty="0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`</a:t>
            </a:r>
            <a:r>
              <a:rPr lang="fr-CA" dirty="0" err="1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sup_id</a:t>
            </a:r>
            <a:r>
              <a:rPr lang="fr-CA" dirty="0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`</a:t>
            </a:r>
            <a:r>
              <a:rPr lang="fr-CA" dirty="0">
                <a:solidFill>
                  <a:srgbClr val="D4D4D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42607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2"/>
          <p:cNvSpPr txBox="1">
            <a:spLocks noGrp="1"/>
          </p:cNvSpPr>
          <p:nvPr>
            <p:ph type="subTitle" idx="1"/>
          </p:nvPr>
        </p:nvSpPr>
        <p:spPr>
          <a:xfrm>
            <a:off x="912201" y="1118913"/>
            <a:ext cx="2569507" cy="230556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1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CA" dirty="0">
                <a:solidFill>
                  <a:schemeClr val="accent6"/>
                </a:solidFill>
              </a:rPr>
              <a:t>Backup de la </a:t>
            </a:r>
            <a:r>
              <a:rPr lang="fr-CA" dirty="0" err="1">
                <a:solidFill>
                  <a:schemeClr val="accent6"/>
                </a:solidFill>
              </a:rPr>
              <a:t>database</a:t>
            </a:r>
            <a:endParaRPr lang="fr-CA" dirty="0">
              <a:solidFill>
                <a:schemeClr val="accent6"/>
              </a:solidFill>
            </a:endParaRPr>
          </a:p>
          <a:p>
            <a:pPr marL="285750" lvl="0" indent="-285750" algn="l" rtl="0">
              <a:spcBef>
                <a:spcPts val="1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CA" dirty="0">
                <a:solidFill>
                  <a:schemeClr val="accent6"/>
                </a:solidFill>
              </a:rPr>
              <a:t>Validation PHP</a:t>
            </a:r>
          </a:p>
          <a:p>
            <a:pPr marL="285750" lvl="0" indent="-285750" algn="l" rtl="0">
              <a:spcBef>
                <a:spcPts val="1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CA" dirty="0">
                <a:solidFill>
                  <a:schemeClr val="accent6"/>
                </a:solidFill>
              </a:rPr>
              <a:t>Validation JavaScript</a:t>
            </a:r>
          </a:p>
          <a:p>
            <a:pPr marL="285750" lvl="0" indent="-285750" algn="l" rtl="0">
              <a:spcBef>
                <a:spcPts val="1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CA" dirty="0">
                <a:solidFill>
                  <a:schemeClr val="accent6"/>
                </a:solidFill>
              </a:rPr>
              <a:t>Salt</a:t>
            </a:r>
          </a:p>
          <a:p>
            <a:pPr marL="285750" lvl="0" indent="-285750" algn="l" rtl="0">
              <a:spcBef>
                <a:spcPts val="1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CA" dirty="0">
                <a:solidFill>
                  <a:schemeClr val="accent6"/>
                </a:solidFill>
              </a:rPr>
              <a:t>.</a:t>
            </a:r>
            <a:r>
              <a:rPr lang="fr-CA" dirty="0" err="1">
                <a:solidFill>
                  <a:schemeClr val="accent6"/>
                </a:solidFill>
              </a:rPr>
              <a:t>htaccess</a:t>
            </a:r>
            <a:endParaRPr lang="fr-CA" dirty="0">
              <a:solidFill>
                <a:schemeClr val="accent6"/>
              </a:solidFill>
            </a:endParaRPr>
          </a:p>
        </p:txBody>
      </p:sp>
      <p:sp>
        <p:nvSpPr>
          <p:cNvPr id="294" name="Google Shape;294;p42"/>
          <p:cNvSpPr txBox="1">
            <a:spLocks noGrp="1"/>
          </p:cNvSpPr>
          <p:nvPr>
            <p:ph type="title" idx="4"/>
          </p:nvPr>
        </p:nvSpPr>
        <p:spPr>
          <a:xfrm>
            <a:off x="700798" y="267493"/>
            <a:ext cx="2992311" cy="6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>
                <a:solidFill>
                  <a:schemeClr val="accent6"/>
                </a:solidFill>
              </a:rPr>
              <a:t>Sécurités</a:t>
            </a:r>
            <a:endParaRPr dirty="0">
              <a:solidFill>
                <a:schemeClr val="accent6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481828C-D296-DC42-A5AF-220098BB714D}"/>
              </a:ext>
            </a:extLst>
          </p:cNvPr>
          <p:cNvSpPr/>
          <p:nvPr/>
        </p:nvSpPr>
        <p:spPr>
          <a:xfrm>
            <a:off x="253015" y="4024587"/>
            <a:ext cx="4572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CA" dirty="0">
                <a:solidFill>
                  <a:srgbClr val="9CDCFE"/>
                </a:solidFill>
                <a:latin typeface="Calibri" panose="020F0502020204030204" pitchFamily="34" charset="0"/>
              </a:rPr>
              <a:t>$hash</a:t>
            </a:r>
            <a:r>
              <a:rPr lang="fr-CA" dirty="0">
                <a:solidFill>
                  <a:srgbClr val="D4D4D4"/>
                </a:solidFill>
                <a:latin typeface="Calibri" panose="020F0502020204030204" pitchFamily="34" charset="0"/>
              </a:rPr>
              <a:t> = </a:t>
            </a:r>
            <a:r>
              <a:rPr lang="fr-CA" dirty="0" err="1">
                <a:solidFill>
                  <a:srgbClr val="DCDCAA"/>
                </a:solidFill>
                <a:latin typeface="Calibri" panose="020F0502020204030204" pitchFamily="34" charset="0"/>
              </a:rPr>
              <a:t>password_hash</a:t>
            </a:r>
            <a:r>
              <a:rPr lang="fr-CA" dirty="0">
                <a:solidFill>
                  <a:srgbClr val="D4D4D4"/>
                </a:solidFill>
                <a:latin typeface="Calibri" panose="020F0502020204030204" pitchFamily="34" charset="0"/>
              </a:rPr>
              <a:t>(</a:t>
            </a:r>
            <a:r>
              <a:rPr lang="fr-CA" dirty="0">
                <a:solidFill>
                  <a:srgbClr val="9CDCFE"/>
                </a:solidFill>
                <a:latin typeface="Calibri" panose="020F0502020204030204" pitchFamily="34" charset="0"/>
              </a:rPr>
              <a:t>$</a:t>
            </a:r>
            <a:r>
              <a:rPr lang="fr-CA" dirty="0" err="1">
                <a:solidFill>
                  <a:srgbClr val="9CDCFE"/>
                </a:solidFill>
                <a:latin typeface="Calibri" panose="020F0502020204030204" pitchFamily="34" charset="0"/>
              </a:rPr>
              <a:t>cli_password</a:t>
            </a:r>
            <a:r>
              <a:rPr lang="fr-CA" dirty="0">
                <a:solidFill>
                  <a:srgbClr val="D4D4D4"/>
                </a:solidFill>
                <a:latin typeface="Calibri" panose="020F0502020204030204" pitchFamily="34" charset="0"/>
              </a:rPr>
              <a:t>, PASSWORD_DEFAULT);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F72897-080C-7F40-A9D8-44A94EC60A10}"/>
              </a:ext>
            </a:extLst>
          </p:cNvPr>
          <p:cNvSpPr/>
          <p:nvPr/>
        </p:nvSpPr>
        <p:spPr>
          <a:xfrm>
            <a:off x="4572000" y="491826"/>
            <a:ext cx="4318985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00" dirty="0">
                <a:solidFill>
                  <a:schemeClr val="accent6"/>
                </a:solidFill>
              </a:rPr>
              <a:t># </a:t>
            </a:r>
            <a:r>
              <a:rPr lang="fr-FR" sz="1000" dirty="0" err="1">
                <a:solidFill>
                  <a:schemeClr val="accent6"/>
                </a:solidFill>
              </a:rPr>
              <a:t>mod_rewrite</a:t>
            </a:r>
            <a:r>
              <a:rPr lang="fr-FR" sz="1000" dirty="0">
                <a:solidFill>
                  <a:schemeClr val="accent6"/>
                </a:solidFill>
              </a:rPr>
              <a:t> - Réécriture d'url</a:t>
            </a:r>
          </a:p>
          <a:p>
            <a:endParaRPr lang="fr-FR" sz="1000" dirty="0">
              <a:solidFill>
                <a:schemeClr val="accent6"/>
              </a:solidFill>
            </a:endParaRPr>
          </a:p>
          <a:p>
            <a:r>
              <a:rPr lang="fr-FR" sz="1000" dirty="0" err="1">
                <a:solidFill>
                  <a:schemeClr val="accent6"/>
                </a:solidFill>
              </a:rPr>
              <a:t>RewriteEngine</a:t>
            </a:r>
            <a:r>
              <a:rPr lang="fr-FR" sz="1000" dirty="0">
                <a:solidFill>
                  <a:schemeClr val="accent6"/>
                </a:solidFill>
              </a:rPr>
              <a:t> on</a:t>
            </a:r>
          </a:p>
          <a:p>
            <a:endParaRPr lang="fr-FR" sz="1000" dirty="0">
              <a:solidFill>
                <a:schemeClr val="accent6"/>
              </a:solidFill>
            </a:endParaRPr>
          </a:p>
          <a:p>
            <a:r>
              <a:rPr lang="fr-FR" sz="1000" dirty="0">
                <a:solidFill>
                  <a:schemeClr val="accent6"/>
                </a:solidFill>
              </a:rPr>
              <a:t># Ne s'applique pas aux </a:t>
            </a:r>
            <a:r>
              <a:rPr lang="fr-FR" sz="1000" dirty="0" err="1">
                <a:solidFill>
                  <a:schemeClr val="accent6"/>
                </a:solidFill>
              </a:rPr>
              <a:t>dir</a:t>
            </a:r>
            <a:r>
              <a:rPr lang="fr-FR" sz="1000" dirty="0">
                <a:solidFill>
                  <a:schemeClr val="accent6"/>
                </a:solidFill>
              </a:rPr>
              <a:t> existants : Si le </a:t>
            </a:r>
            <a:r>
              <a:rPr lang="fr-FR" sz="1000" dirty="0" err="1">
                <a:solidFill>
                  <a:schemeClr val="accent6"/>
                </a:solidFill>
              </a:rPr>
              <a:t>folder</a:t>
            </a:r>
            <a:r>
              <a:rPr lang="fr-FR" sz="1000" dirty="0">
                <a:solidFill>
                  <a:schemeClr val="accent6"/>
                </a:solidFill>
              </a:rPr>
              <a:t> existe sur le serveur, on ne fait rien</a:t>
            </a:r>
          </a:p>
          <a:p>
            <a:r>
              <a:rPr lang="fr-FR" sz="1000" dirty="0">
                <a:solidFill>
                  <a:schemeClr val="accent6"/>
                </a:solidFill>
              </a:rPr>
              <a:t># -d : Directory</a:t>
            </a:r>
          </a:p>
          <a:p>
            <a:endParaRPr lang="fr-FR" sz="1000" dirty="0">
              <a:solidFill>
                <a:schemeClr val="accent6"/>
              </a:solidFill>
            </a:endParaRPr>
          </a:p>
          <a:p>
            <a:r>
              <a:rPr lang="fr-FR" sz="1000" dirty="0" err="1">
                <a:solidFill>
                  <a:schemeClr val="accent6"/>
                </a:solidFill>
              </a:rPr>
              <a:t>RewriteCond</a:t>
            </a:r>
            <a:r>
              <a:rPr lang="fr-FR" sz="1000" dirty="0">
                <a:solidFill>
                  <a:schemeClr val="accent6"/>
                </a:solidFill>
              </a:rPr>
              <a:t> %{REQUEST_FILENAME} !-d</a:t>
            </a:r>
          </a:p>
          <a:p>
            <a:endParaRPr lang="fr-FR" sz="1000" dirty="0">
              <a:solidFill>
                <a:schemeClr val="accent6"/>
              </a:solidFill>
            </a:endParaRPr>
          </a:p>
          <a:p>
            <a:r>
              <a:rPr lang="fr-FR" sz="1000" dirty="0">
                <a:solidFill>
                  <a:schemeClr val="accent6"/>
                </a:solidFill>
              </a:rPr>
              <a:t># Cherche fichier dans </a:t>
            </a:r>
            <a:r>
              <a:rPr lang="fr-FR" sz="1000" dirty="0" err="1">
                <a:solidFill>
                  <a:schemeClr val="accent6"/>
                </a:solidFill>
              </a:rPr>
              <a:t>dir</a:t>
            </a:r>
            <a:r>
              <a:rPr lang="fr-FR" sz="1000" dirty="0">
                <a:solidFill>
                  <a:schemeClr val="accent6"/>
                </a:solidFill>
              </a:rPr>
              <a:t> avec extension .</a:t>
            </a:r>
            <a:r>
              <a:rPr lang="fr-FR" sz="1000" dirty="0" err="1">
                <a:solidFill>
                  <a:schemeClr val="accent6"/>
                </a:solidFill>
              </a:rPr>
              <a:t>php</a:t>
            </a:r>
            <a:endParaRPr lang="fr-FR" sz="1000" dirty="0">
              <a:solidFill>
                <a:schemeClr val="accent6"/>
              </a:solidFill>
            </a:endParaRPr>
          </a:p>
          <a:p>
            <a:r>
              <a:rPr lang="fr-FR" sz="1000" dirty="0">
                <a:solidFill>
                  <a:schemeClr val="accent6"/>
                </a:solidFill>
              </a:rPr>
              <a:t># -f : File</a:t>
            </a:r>
          </a:p>
          <a:p>
            <a:endParaRPr lang="fr-FR" sz="1000" dirty="0">
              <a:solidFill>
                <a:schemeClr val="accent6"/>
              </a:solidFill>
            </a:endParaRPr>
          </a:p>
          <a:p>
            <a:r>
              <a:rPr lang="fr-FR" sz="1000" dirty="0" err="1">
                <a:solidFill>
                  <a:schemeClr val="accent6"/>
                </a:solidFill>
              </a:rPr>
              <a:t>RewriteCond</a:t>
            </a:r>
            <a:r>
              <a:rPr lang="fr-FR" sz="1000" dirty="0">
                <a:solidFill>
                  <a:schemeClr val="accent6"/>
                </a:solidFill>
              </a:rPr>
              <a:t> %{REQUEST_FILENAME}\.</a:t>
            </a:r>
            <a:r>
              <a:rPr lang="fr-FR" sz="1000" dirty="0" err="1">
                <a:solidFill>
                  <a:schemeClr val="accent6"/>
                </a:solidFill>
              </a:rPr>
              <a:t>php</a:t>
            </a:r>
            <a:r>
              <a:rPr lang="fr-FR" sz="1000" dirty="0">
                <a:solidFill>
                  <a:schemeClr val="accent6"/>
                </a:solidFill>
              </a:rPr>
              <a:t> -f</a:t>
            </a:r>
          </a:p>
          <a:p>
            <a:endParaRPr lang="fr-FR" sz="1000" dirty="0">
              <a:solidFill>
                <a:schemeClr val="accent6"/>
              </a:solidFill>
            </a:endParaRPr>
          </a:p>
          <a:p>
            <a:endParaRPr lang="fr-FR" sz="1000" dirty="0">
              <a:solidFill>
                <a:schemeClr val="accent6"/>
              </a:solidFill>
            </a:endParaRPr>
          </a:p>
          <a:p>
            <a:r>
              <a:rPr lang="fr-FR" sz="1000" dirty="0">
                <a:solidFill>
                  <a:schemeClr val="accent6"/>
                </a:solidFill>
              </a:rPr>
              <a:t># Page extension .</a:t>
            </a:r>
            <a:r>
              <a:rPr lang="fr-FR" sz="1000" dirty="0" err="1">
                <a:solidFill>
                  <a:schemeClr val="accent6"/>
                </a:solidFill>
              </a:rPr>
              <a:t>php</a:t>
            </a:r>
            <a:endParaRPr lang="fr-FR" sz="1000" dirty="0">
              <a:solidFill>
                <a:schemeClr val="accent6"/>
              </a:solidFill>
            </a:endParaRPr>
          </a:p>
          <a:p>
            <a:endParaRPr lang="fr-FR" sz="1000" dirty="0">
              <a:solidFill>
                <a:schemeClr val="accent6"/>
              </a:solidFill>
            </a:endParaRPr>
          </a:p>
          <a:p>
            <a:r>
              <a:rPr lang="fr-FR" sz="1000" dirty="0">
                <a:solidFill>
                  <a:schemeClr val="accent6"/>
                </a:solidFill>
              </a:rPr>
              <a:t># ^  : Tout avant</a:t>
            </a:r>
          </a:p>
          <a:p>
            <a:r>
              <a:rPr lang="fr-FR" sz="1000" dirty="0">
                <a:solidFill>
                  <a:schemeClr val="accent6"/>
                </a:solidFill>
              </a:rPr>
              <a:t># () : Condition</a:t>
            </a:r>
          </a:p>
          <a:p>
            <a:r>
              <a:rPr lang="fr-FR" sz="1000" dirty="0">
                <a:solidFill>
                  <a:schemeClr val="accent6"/>
                </a:solidFill>
              </a:rPr>
              <a:t># .  : Tout</a:t>
            </a:r>
          </a:p>
          <a:p>
            <a:r>
              <a:rPr lang="fr-FR" sz="1000" dirty="0">
                <a:solidFill>
                  <a:schemeClr val="accent6"/>
                </a:solidFill>
              </a:rPr>
              <a:t># *  : Tout après .</a:t>
            </a:r>
          </a:p>
          <a:p>
            <a:r>
              <a:rPr lang="fr-FR" sz="1000" dirty="0">
                <a:solidFill>
                  <a:schemeClr val="accent6"/>
                </a:solidFill>
              </a:rPr>
              <a:t># $  : Fin de l'url</a:t>
            </a:r>
          </a:p>
          <a:p>
            <a:r>
              <a:rPr lang="fr-FR" sz="1000" dirty="0">
                <a:solidFill>
                  <a:schemeClr val="accent6"/>
                </a:solidFill>
              </a:rPr>
              <a:t># $1 : Récupère tout l'url + ajoute extension</a:t>
            </a:r>
          </a:p>
          <a:p>
            <a:r>
              <a:rPr lang="fr-FR" sz="1000" dirty="0">
                <a:solidFill>
                  <a:schemeClr val="accent6"/>
                </a:solidFill>
              </a:rPr>
              <a:t># NC : Non Case : Majuscules pas importantes</a:t>
            </a:r>
          </a:p>
          <a:p>
            <a:r>
              <a:rPr lang="fr-FR" sz="1000" dirty="0">
                <a:solidFill>
                  <a:schemeClr val="accent6"/>
                </a:solidFill>
              </a:rPr>
              <a:t># L  : Fait que les conditions ^ ne s'appliquent que à cette règle</a:t>
            </a:r>
          </a:p>
          <a:p>
            <a:endParaRPr lang="fr-FR" sz="1000" dirty="0">
              <a:solidFill>
                <a:schemeClr val="accent6"/>
              </a:solidFill>
            </a:endParaRPr>
          </a:p>
          <a:p>
            <a:r>
              <a:rPr lang="fr-FR" sz="1000" dirty="0" err="1">
                <a:solidFill>
                  <a:schemeClr val="accent6"/>
                </a:solidFill>
              </a:rPr>
              <a:t>RewriteRule</a:t>
            </a:r>
            <a:r>
              <a:rPr lang="fr-FR" sz="1000" dirty="0">
                <a:solidFill>
                  <a:schemeClr val="accent6"/>
                </a:solidFill>
              </a:rPr>
              <a:t> ^(.*)$ $1.php [NC,L]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8"/>
          <p:cNvSpPr txBox="1">
            <a:spLocks noGrp="1"/>
          </p:cNvSpPr>
          <p:nvPr>
            <p:ph type="subTitle" idx="1"/>
          </p:nvPr>
        </p:nvSpPr>
        <p:spPr>
          <a:xfrm>
            <a:off x="2709225" y="3423109"/>
            <a:ext cx="3725700" cy="4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fr-CA" dirty="0"/>
              <a:t>Design et responsive.</a:t>
            </a:r>
            <a:endParaRPr dirty="0"/>
          </a:p>
        </p:txBody>
      </p:sp>
      <p:sp>
        <p:nvSpPr>
          <p:cNvPr id="223" name="Google Shape;223;p38"/>
          <p:cNvSpPr txBox="1">
            <a:spLocks noGrp="1"/>
          </p:cNvSpPr>
          <p:nvPr>
            <p:ph type="title"/>
          </p:nvPr>
        </p:nvSpPr>
        <p:spPr>
          <a:xfrm>
            <a:off x="2709225" y="2570794"/>
            <a:ext cx="3725700" cy="10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Front-end</a:t>
            </a:r>
            <a:endParaRPr dirty="0"/>
          </a:p>
        </p:txBody>
      </p:sp>
      <p:sp>
        <p:nvSpPr>
          <p:cNvPr id="224" name="Google Shape;224;p38"/>
          <p:cNvSpPr txBox="1">
            <a:spLocks noGrp="1"/>
          </p:cNvSpPr>
          <p:nvPr>
            <p:ph type="title" idx="2"/>
          </p:nvPr>
        </p:nvSpPr>
        <p:spPr>
          <a:xfrm>
            <a:off x="3797100" y="1317190"/>
            <a:ext cx="1549800" cy="164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769091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8" name="Google Shape;718;p63"/>
          <p:cNvGrpSpPr/>
          <p:nvPr/>
        </p:nvGrpSpPr>
        <p:grpSpPr>
          <a:xfrm>
            <a:off x="4863225" y="815550"/>
            <a:ext cx="1829400" cy="3501300"/>
            <a:chOff x="4863225" y="815550"/>
            <a:chExt cx="1829400" cy="3501300"/>
          </a:xfrm>
        </p:grpSpPr>
        <p:sp>
          <p:nvSpPr>
            <p:cNvPr id="719" name="Google Shape;719;p63"/>
            <p:cNvSpPr/>
            <p:nvPr/>
          </p:nvSpPr>
          <p:spPr>
            <a:xfrm>
              <a:off x="4863225" y="815550"/>
              <a:ext cx="1829400" cy="3501300"/>
            </a:xfrm>
            <a:prstGeom prst="rect">
              <a:avLst/>
            </a:pr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63"/>
            <p:cNvSpPr/>
            <p:nvPr/>
          </p:nvSpPr>
          <p:spPr>
            <a:xfrm>
              <a:off x="5650267" y="3933822"/>
              <a:ext cx="255300" cy="255000"/>
            </a:xfrm>
            <a:prstGeom prst="ellipse">
              <a:avLst/>
            </a:pr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63"/>
            <p:cNvSpPr/>
            <p:nvPr/>
          </p:nvSpPr>
          <p:spPr>
            <a:xfrm>
              <a:off x="5435938" y="953508"/>
              <a:ext cx="695700" cy="76800"/>
            </a:xfrm>
            <a:prstGeom prst="rect">
              <a:avLst/>
            </a:pr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22" name="Google Shape;722;p63"/>
          <p:cNvSpPr txBox="1">
            <a:spLocks noGrp="1"/>
          </p:cNvSpPr>
          <p:nvPr>
            <p:ph type="title"/>
          </p:nvPr>
        </p:nvSpPr>
        <p:spPr>
          <a:xfrm>
            <a:off x="700800" y="1657650"/>
            <a:ext cx="3589200" cy="66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Vue Mobile</a:t>
            </a:r>
            <a:endParaRPr dirty="0"/>
          </a:p>
        </p:txBody>
      </p:sp>
      <p:sp>
        <p:nvSpPr>
          <p:cNvPr id="723" name="Google Shape;723;p63"/>
          <p:cNvSpPr txBox="1">
            <a:spLocks noGrp="1"/>
          </p:cNvSpPr>
          <p:nvPr>
            <p:ph type="subTitle" idx="1"/>
          </p:nvPr>
        </p:nvSpPr>
        <p:spPr>
          <a:xfrm>
            <a:off x="1557580" y="2310749"/>
            <a:ext cx="2732420" cy="16230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fr-CA" dirty="0"/>
              <a:t>Menu accessible via bouton "burger".</a:t>
            </a:r>
          </a:p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fr-CA" dirty="0"/>
              <a:t>Phrase cachée sur petits écrans.</a:t>
            </a:r>
          </a:p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fr-CA" dirty="0"/>
              <a:t>Bouton d’accès à la boutique centré.</a:t>
            </a:r>
            <a:endParaRPr dirty="0"/>
          </a:p>
        </p:txBody>
      </p:sp>
      <p:pic>
        <p:nvPicPr>
          <p:cNvPr id="724" name="Google Shape;724;p63"/>
          <p:cNvPicPr preferRelativeResize="0"/>
          <p:nvPr/>
        </p:nvPicPr>
        <p:blipFill>
          <a:blip r:embed="rId3"/>
          <a:srcRect t="1157" b="1157"/>
          <a:stretch/>
        </p:blipFill>
        <p:spPr>
          <a:xfrm>
            <a:off x="5028000" y="1189025"/>
            <a:ext cx="1511578" cy="2629476"/>
          </a:xfrm>
          <a:prstGeom prst="rect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64"/>
          <p:cNvSpPr/>
          <p:nvPr/>
        </p:nvSpPr>
        <p:spPr>
          <a:xfrm rot="5400000">
            <a:off x="1181780" y="1375250"/>
            <a:ext cx="3368700" cy="2383200"/>
          </a:xfrm>
          <a:prstGeom prst="rect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0" name="Google Shape;730;p64"/>
          <p:cNvSpPr txBox="1">
            <a:spLocks noGrp="1"/>
          </p:cNvSpPr>
          <p:nvPr>
            <p:ph type="title"/>
          </p:nvPr>
        </p:nvSpPr>
        <p:spPr>
          <a:xfrm>
            <a:off x="4849800" y="1657650"/>
            <a:ext cx="3593400" cy="66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Vue </a:t>
            </a:r>
            <a:r>
              <a:rPr lang="en" dirty="0" err="1"/>
              <a:t>Tablette</a:t>
            </a:r>
            <a:endParaRPr dirty="0"/>
          </a:p>
        </p:txBody>
      </p:sp>
      <p:sp>
        <p:nvSpPr>
          <p:cNvPr id="731" name="Google Shape;731;p64"/>
          <p:cNvSpPr txBox="1">
            <a:spLocks noGrp="1"/>
          </p:cNvSpPr>
          <p:nvPr>
            <p:ph type="subTitle" idx="1"/>
          </p:nvPr>
        </p:nvSpPr>
        <p:spPr>
          <a:xfrm>
            <a:off x="4849800" y="2310750"/>
            <a:ext cx="3191400" cy="117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fr-CA" dirty="0"/>
              <a:t>Menu accessible via bouton  "burger".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fr-CA" dirty="0"/>
              <a:t>Bouton d’accès à la boutique centré.</a:t>
            </a:r>
            <a:endParaRPr dirty="0"/>
          </a:p>
        </p:txBody>
      </p:sp>
      <p:pic>
        <p:nvPicPr>
          <p:cNvPr id="732" name="Google Shape;732;p64"/>
          <p:cNvPicPr preferRelativeResize="0"/>
          <p:nvPr/>
        </p:nvPicPr>
        <p:blipFill>
          <a:blip r:embed="rId3"/>
          <a:srcRect t="722" b="722"/>
          <a:stretch/>
        </p:blipFill>
        <p:spPr>
          <a:xfrm>
            <a:off x="1790054" y="1016208"/>
            <a:ext cx="2154265" cy="2830875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739" name="Google Shape;739;p64"/>
          <p:cNvSpPr/>
          <p:nvPr/>
        </p:nvSpPr>
        <p:spPr>
          <a:xfrm>
            <a:off x="2786180" y="3970992"/>
            <a:ext cx="159900" cy="156300"/>
          </a:xfrm>
          <a:prstGeom prst="ellipse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7"/>
          <p:cNvSpPr txBox="1">
            <a:spLocks noGrp="1"/>
          </p:cNvSpPr>
          <p:nvPr>
            <p:ph type="title" idx="15"/>
          </p:nvPr>
        </p:nvSpPr>
        <p:spPr>
          <a:xfrm>
            <a:off x="700800" y="491825"/>
            <a:ext cx="7742400" cy="6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Sommaire</a:t>
            </a:r>
            <a:endParaRPr dirty="0"/>
          </a:p>
        </p:txBody>
      </p:sp>
      <p:sp>
        <p:nvSpPr>
          <p:cNvPr id="206" name="Google Shape;206;p37"/>
          <p:cNvSpPr txBox="1">
            <a:spLocks noGrp="1"/>
          </p:cNvSpPr>
          <p:nvPr>
            <p:ph type="subTitle" idx="6"/>
          </p:nvPr>
        </p:nvSpPr>
        <p:spPr>
          <a:xfrm>
            <a:off x="1364110" y="2127465"/>
            <a:ext cx="2113800" cy="3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 err="1"/>
              <a:t>L’entreprise</a:t>
            </a:r>
            <a:endParaRPr dirty="0"/>
          </a:p>
        </p:txBody>
      </p:sp>
      <p:sp>
        <p:nvSpPr>
          <p:cNvPr id="207" name="Google Shape;207;p37"/>
          <p:cNvSpPr txBox="1">
            <a:spLocks noGrp="1"/>
          </p:cNvSpPr>
          <p:nvPr>
            <p:ph type="subTitle" idx="7"/>
          </p:nvPr>
        </p:nvSpPr>
        <p:spPr>
          <a:xfrm>
            <a:off x="5452971" y="2119611"/>
            <a:ext cx="2113800" cy="3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 err="1"/>
              <a:t>Préparation</a:t>
            </a:r>
            <a:endParaRPr dirty="0"/>
          </a:p>
        </p:txBody>
      </p:sp>
      <p:sp>
        <p:nvSpPr>
          <p:cNvPr id="208" name="Google Shape;208;p37"/>
          <p:cNvSpPr txBox="1">
            <a:spLocks noGrp="1"/>
          </p:cNvSpPr>
          <p:nvPr>
            <p:ph type="subTitle" idx="8"/>
          </p:nvPr>
        </p:nvSpPr>
        <p:spPr>
          <a:xfrm>
            <a:off x="5452971" y="3577813"/>
            <a:ext cx="2113800" cy="3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Conclusion</a:t>
            </a:r>
            <a:endParaRPr dirty="0"/>
          </a:p>
        </p:txBody>
      </p:sp>
      <p:sp>
        <p:nvSpPr>
          <p:cNvPr id="209" name="Google Shape;209;p37"/>
          <p:cNvSpPr txBox="1">
            <a:spLocks noGrp="1"/>
          </p:cNvSpPr>
          <p:nvPr>
            <p:ph type="title"/>
          </p:nvPr>
        </p:nvSpPr>
        <p:spPr>
          <a:xfrm>
            <a:off x="1589371" y="1573566"/>
            <a:ext cx="1663200" cy="67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10" name="Google Shape;210;p37"/>
          <p:cNvSpPr txBox="1">
            <a:spLocks noGrp="1"/>
          </p:cNvSpPr>
          <p:nvPr>
            <p:ph type="title" idx="3"/>
          </p:nvPr>
        </p:nvSpPr>
        <p:spPr>
          <a:xfrm>
            <a:off x="5678192" y="1565687"/>
            <a:ext cx="1663200" cy="67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211" name="Google Shape;211;p37"/>
          <p:cNvSpPr txBox="1">
            <a:spLocks noGrp="1"/>
          </p:cNvSpPr>
          <p:nvPr>
            <p:ph type="title" idx="4"/>
          </p:nvPr>
        </p:nvSpPr>
        <p:spPr>
          <a:xfrm>
            <a:off x="3645569" y="3058342"/>
            <a:ext cx="1663200" cy="64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212" name="Google Shape;212;p37"/>
          <p:cNvSpPr txBox="1">
            <a:spLocks noGrp="1"/>
          </p:cNvSpPr>
          <p:nvPr>
            <p:ph type="title" idx="5"/>
          </p:nvPr>
        </p:nvSpPr>
        <p:spPr>
          <a:xfrm>
            <a:off x="5678192" y="3058349"/>
            <a:ext cx="1663200" cy="64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  <p:sp>
        <p:nvSpPr>
          <p:cNvPr id="213" name="Google Shape;213;p37"/>
          <p:cNvSpPr txBox="1">
            <a:spLocks noGrp="1"/>
          </p:cNvSpPr>
          <p:nvPr>
            <p:ph type="subTitle" idx="9"/>
          </p:nvPr>
        </p:nvSpPr>
        <p:spPr>
          <a:xfrm>
            <a:off x="1457291" y="2474135"/>
            <a:ext cx="1927500" cy="35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A" dirty="0"/>
              <a:t>et ses demandes.</a:t>
            </a:r>
            <a:endParaRPr dirty="0"/>
          </a:p>
        </p:txBody>
      </p:sp>
      <p:sp>
        <p:nvSpPr>
          <p:cNvPr id="214" name="Google Shape;214;p37"/>
          <p:cNvSpPr txBox="1">
            <a:spLocks noGrp="1"/>
          </p:cNvSpPr>
          <p:nvPr>
            <p:ph type="subTitle" idx="13"/>
          </p:nvPr>
        </p:nvSpPr>
        <p:spPr>
          <a:xfrm>
            <a:off x="5546115" y="2464511"/>
            <a:ext cx="1927500" cy="35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A" dirty="0"/>
              <a:t>MCD et dictionnaire.</a:t>
            </a:r>
            <a:endParaRPr dirty="0"/>
          </a:p>
        </p:txBody>
      </p:sp>
      <p:sp>
        <p:nvSpPr>
          <p:cNvPr id="215" name="Google Shape;215;p37"/>
          <p:cNvSpPr txBox="1">
            <a:spLocks noGrp="1"/>
          </p:cNvSpPr>
          <p:nvPr>
            <p:ph type="subTitle" idx="1"/>
          </p:nvPr>
        </p:nvSpPr>
        <p:spPr>
          <a:xfrm>
            <a:off x="3513489" y="3926863"/>
            <a:ext cx="1927500" cy="35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A" dirty="0"/>
              <a:t>Design et responsive.</a:t>
            </a:r>
            <a:endParaRPr dirty="0"/>
          </a:p>
        </p:txBody>
      </p:sp>
      <p:sp>
        <p:nvSpPr>
          <p:cNvPr id="216" name="Google Shape;216;p37"/>
          <p:cNvSpPr txBox="1">
            <a:spLocks noGrp="1"/>
          </p:cNvSpPr>
          <p:nvPr>
            <p:ph type="subTitle" idx="2"/>
          </p:nvPr>
        </p:nvSpPr>
        <p:spPr>
          <a:xfrm>
            <a:off x="5546115" y="3926863"/>
            <a:ext cx="1927500" cy="35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A" dirty="0"/>
              <a:t>et remerciements.</a:t>
            </a:r>
            <a:endParaRPr dirty="0"/>
          </a:p>
        </p:txBody>
      </p:sp>
      <p:sp>
        <p:nvSpPr>
          <p:cNvPr id="217" name="Google Shape;217;p37"/>
          <p:cNvSpPr txBox="1">
            <a:spLocks noGrp="1"/>
          </p:cNvSpPr>
          <p:nvPr>
            <p:ph type="subTitle" idx="14"/>
          </p:nvPr>
        </p:nvSpPr>
        <p:spPr>
          <a:xfrm>
            <a:off x="3420308" y="3577812"/>
            <a:ext cx="2113800" cy="3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Front-end</a:t>
            </a:r>
            <a:endParaRPr dirty="0"/>
          </a:p>
        </p:txBody>
      </p:sp>
      <p:sp>
        <p:nvSpPr>
          <p:cNvPr id="15" name="Google Shape;206;p37">
            <a:extLst>
              <a:ext uri="{FF2B5EF4-FFF2-40B4-BE49-F238E27FC236}">
                <a16:creationId xmlns:a16="http://schemas.microsoft.com/office/drawing/2014/main" id="{04AEEDB4-E8C6-F44D-ABDC-70319AF570A8}"/>
              </a:ext>
            </a:extLst>
          </p:cNvPr>
          <p:cNvSpPr txBox="1">
            <a:spLocks/>
          </p:cNvSpPr>
          <p:nvPr/>
        </p:nvSpPr>
        <p:spPr>
          <a:xfrm>
            <a:off x="3369986" y="2127465"/>
            <a:ext cx="21138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idact Gothic"/>
              <a:buNone/>
              <a:defRPr sz="23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23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23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23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23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23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23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23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23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pPr marL="0" indent="0">
              <a:buSzPts val="1100"/>
              <a:buFont typeface="Arial"/>
              <a:buNone/>
            </a:pPr>
            <a:r>
              <a:rPr lang="fr-CA" dirty="0"/>
              <a:t>Outils</a:t>
            </a:r>
          </a:p>
        </p:txBody>
      </p:sp>
      <p:sp>
        <p:nvSpPr>
          <p:cNvPr id="16" name="Google Shape;209;p37">
            <a:extLst>
              <a:ext uri="{FF2B5EF4-FFF2-40B4-BE49-F238E27FC236}">
                <a16:creationId xmlns:a16="http://schemas.microsoft.com/office/drawing/2014/main" id="{362167AD-F479-F241-B0D9-48020919AA94}"/>
              </a:ext>
            </a:extLst>
          </p:cNvPr>
          <p:cNvSpPr txBox="1">
            <a:spLocks/>
          </p:cNvSpPr>
          <p:nvPr/>
        </p:nvSpPr>
        <p:spPr>
          <a:xfrm>
            <a:off x="3595247" y="1573566"/>
            <a:ext cx="1663200" cy="6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DM Serif Display"/>
              <a:buNone/>
              <a:defRPr sz="4000" b="0" i="0" u="none" strike="noStrike" cap="none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DM Serif Display"/>
              <a:buNone/>
              <a:defRPr sz="120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DM Serif Display"/>
              <a:buNone/>
              <a:defRPr sz="120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DM Serif Display"/>
              <a:buNone/>
              <a:defRPr sz="120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DM Serif Display"/>
              <a:buNone/>
              <a:defRPr sz="120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DM Serif Display"/>
              <a:buNone/>
              <a:defRPr sz="120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DM Serif Display"/>
              <a:buNone/>
              <a:defRPr sz="120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DM Serif Display"/>
              <a:buNone/>
              <a:defRPr sz="120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DM Serif Display"/>
              <a:buNone/>
              <a:defRPr sz="120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r>
              <a:rPr lang="en" dirty="0"/>
              <a:t>02</a:t>
            </a:r>
          </a:p>
        </p:txBody>
      </p:sp>
      <p:sp>
        <p:nvSpPr>
          <p:cNvPr id="17" name="Google Shape;213;p37">
            <a:extLst>
              <a:ext uri="{FF2B5EF4-FFF2-40B4-BE49-F238E27FC236}">
                <a16:creationId xmlns:a16="http://schemas.microsoft.com/office/drawing/2014/main" id="{A6AA2F15-8B9D-5A48-A6BB-95512BD93843}"/>
              </a:ext>
            </a:extLst>
          </p:cNvPr>
          <p:cNvSpPr txBox="1">
            <a:spLocks/>
          </p:cNvSpPr>
          <p:nvPr/>
        </p:nvSpPr>
        <p:spPr>
          <a:xfrm>
            <a:off x="3463167" y="2474135"/>
            <a:ext cx="1927500" cy="35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idact Gothic"/>
              <a:buNone/>
              <a:defRPr sz="28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idact Gothic"/>
              <a:buNone/>
              <a:defRPr sz="28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idact Gothic"/>
              <a:buNone/>
              <a:defRPr sz="28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idact Gothic"/>
              <a:buNone/>
              <a:defRPr sz="28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idact Gothic"/>
              <a:buNone/>
              <a:defRPr sz="28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idact Gothic"/>
              <a:buNone/>
              <a:defRPr sz="28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idact Gothic"/>
              <a:buNone/>
              <a:defRPr sz="28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idact Gothic"/>
              <a:buNone/>
              <a:defRPr sz="28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0" indent="0"/>
            <a:r>
              <a:rPr lang="fr-CA" dirty="0"/>
              <a:t>et langages.</a:t>
            </a:r>
          </a:p>
        </p:txBody>
      </p:sp>
      <p:sp>
        <p:nvSpPr>
          <p:cNvPr id="18" name="Google Shape;206;p37">
            <a:extLst>
              <a:ext uri="{FF2B5EF4-FFF2-40B4-BE49-F238E27FC236}">
                <a16:creationId xmlns:a16="http://schemas.microsoft.com/office/drawing/2014/main" id="{EB82434C-8BE9-AE4D-A111-00369A56A096}"/>
              </a:ext>
            </a:extLst>
          </p:cNvPr>
          <p:cNvSpPr txBox="1">
            <a:spLocks/>
          </p:cNvSpPr>
          <p:nvPr/>
        </p:nvSpPr>
        <p:spPr>
          <a:xfrm>
            <a:off x="1349305" y="3572375"/>
            <a:ext cx="21138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idact Gothic"/>
              <a:buNone/>
              <a:defRPr sz="23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23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23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23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23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23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23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23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23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pPr marL="0" indent="0">
              <a:buSzPts val="1100"/>
              <a:buFont typeface="Arial"/>
              <a:buNone/>
            </a:pPr>
            <a:r>
              <a:rPr lang="fr-CA" dirty="0"/>
              <a:t>Back-end</a:t>
            </a:r>
          </a:p>
        </p:txBody>
      </p:sp>
      <p:sp>
        <p:nvSpPr>
          <p:cNvPr id="19" name="Google Shape;209;p37">
            <a:extLst>
              <a:ext uri="{FF2B5EF4-FFF2-40B4-BE49-F238E27FC236}">
                <a16:creationId xmlns:a16="http://schemas.microsoft.com/office/drawing/2014/main" id="{D98E5D1E-9868-AB4A-BE8F-225CFAE5F55D}"/>
              </a:ext>
            </a:extLst>
          </p:cNvPr>
          <p:cNvSpPr txBox="1">
            <a:spLocks/>
          </p:cNvSpPr>
          <p:nvPr/>
        </p:nvSpPr>
        <p:spPr>
          <a:xfrm>
            <a:off x="1574566" y="3018476"/>
            <a:ext cx="1663200" cy="6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DM Serif Display"/>
              <a:buNone/>
              <a:defRPr sz="4000" b="0" i="0" u="none" strike="noStrike" cap="none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DM Serif Display"/>
              <a:buNone/>
              <a:defRPr sz="120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DM Serif Display"/>
              <a:buNone/>
              <a:defRPr sz="120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DM Serif Display"/>
              <a:buNone/>
              <a:defRPr sz="120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DM Serif Display"/>
              <a:buNone/>
              <a:defRPr sz="120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DM Serif Display"/>
              <a:buNone/>
              <a:defRPr sz="120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DM Serif Display"/>
              <a:buNone/>
              <a:defRPr sz="120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DM Serif Display"/>
              <a:buNone/>
              <a:defRPr sz="120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DM Serif Display"/>
              <a:buNone/>
              <a:defRPr sz="120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r>
              <a:rPr lang="en" dirty="0"/>
              <a:t>04</a:t>
            </a:r>
          </a:p>
        </p:txBody>
      </p:sp>
      <p:sp>
        <p:nvSpPr>
          <p:cNvPr id="20" name="Google Shape;213;p37">
            <a:extLst>
              <a:ext uri="{FF2B5EF4-FFF2-40B4-BE49-F238E27FC236}">
                <a16:creationId xmlns:a16="http://schemas.microsoft.com/office/drawing/2014/main" id="{3F9F0FF2-31CD-3344-B379-46C0BF5C26C3}"/>
              </a:ext>
            </a:extLst>
          </p:cNvPr>
          <p:cNvSpPr txBox="1">
            <a:spLocks/>
          </p:cNvSpPr>
          <p:nvPr/>
        </p:nvSpPr>
        <p:spPr>
          <a:xfrm>
            <a:off x="1442486" y="3919045"/>
            <a:ext cx="1927500" cy="35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idact Gothic"/>
              <a:buNone/>
              <a:defRPr sz="28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idact Gothic"/>
              <a:buNone/>
              <a:defRPr sz="28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idact Gothic"/>
              <a:buNone/>
              <a:defRPr sz="28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idact Gothic"/>
              <a:buNone/>
              <a:defRPr sz="28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idact Gothic"/>
              <a:buNone/>
              <a:defRPr sz="28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idact Gothic"/>
              <a:buNone/>
              <a:defRPr sz="28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idact Gothic"/>
              <a:buNone/>
              <a:defRPr sz="28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idact Gothic"/>
              <a:buNone/>
              <a:defRPr sz="28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0" indent="0"/>
            <a:r>
              <a:rPr lang="fr-CA" dirty="0" err="1"/>
              <a:t>Database</a:t>
            </a:r>
            <a:r>
              <a:rPr lang="fr-CA" dirty="0"/>
              <a:t> et sécurités.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6" name="Google Shape;706;p62"/>
          <p:cNvGrpSpPr/>
          <p:nvPr/>
        </p:nvGrpSpPr>
        <p:grpSpPr>
          <a:xfrm>
            <a:off x="1192758" y="1200000"/>
            <a:ext cx="3360177" cy="2727850"/>
            <a:chOff x="821750" y="1200000"/>
            <a:chExt cx="3360177" cy="2727850"/>
          </a:xfrm>
        </p:grpSpPr>
        <p:sp>
          <p:nvSpPr>
            <p:cNvPr id="707" name="Google Shape;707;p62"/>
            <p:cNvSpPr/>
            <p:nvPr/>
          </p:nvSpPr>
          <p:spPr>
            <a:xfrm>
              <a:off x="821750" y="1200000"/>
              <a:ext cx="3357900" cy="2043000"/>
            </a:xfrm>
            <a:prstGeom prst="rect">
              <a:avLst/>
            </a:pr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62"/>
            <p:cNvSpPr/>
            <p:nvPr/>
          </p:nvSpPr>
          <p:spPr>
            <a:xfrm>
              <a:off x="821750" y="3241850"/>
              <a:ext cx="3360177" cy="292099"/>
            </a:xfrm>
            <a:custGeom>
              <a:avLst/>
              <a:gdLst/>
              <a:ahLst/>
              <a:cxnLst/>
              <a:rect l="l" t="t" r="r" b="b"/>
              <a:pathLst>
                <a:path w="84469" h="7324" extrusionOk="0">
                  <a:moveTo>
                    <a:pt x="0" y="4855"/>
                  </a:moveTo>
                  <a:cubicBezTo>
                    <a:pt x="0" y="6236"/>
                    <a:pt x="1298" y="7324"/>
                    <a:pt x="2679" y="7324"/>
                  </a:cubicBezTo>
                  <a:lnTo>
                    <a:pt x="41659" y="7324"/>
                  </a:lnTo>
                  <a:lnTo>
                    <a:pt x="42998" y="7324"/>
                  </a:lnTo>
                  <a:lnTo>
                    <a:pt x="81979" y="7324"/>
                  </a:lnTo>
                  <a:cubicBezTo>
                    <a:pt x="83360" y="7324"/>
                    <a:pt x="84469" y="6236"/>
                    <a:pt x="84469" y="4855"/>
                  </a:cubicBezTo>
                  <a:lnTo>
                    <a:pt x="84469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62"/>
            <p:cNvSpPr/>
            <p:nvPr/>
          </p:nvSpPr>
          <p:spPr>
            <a:xfrm>
              <a:off x="2166200" y="3533950"/>
              <a:ext cx="695700" cy="257400"/>
            </a:xfrm>
            <a:prstGeom prst="rect">
              <a:avLst/>
            </a:pr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62"/>
            <p:cNvSpPr/>
            <p:nvPr/>
          </p:nvSpPr>
          <p:spPr>
            <a:xfrm>
              <a:off x="1412825" y="3791350"/>
              <a:ext cx="2202600" cy="136500"/>
            </a:xfrm>
            <a:prstGeom prst="rect">
              <a:avLst/>
            </a:pr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11" name="Google Shape;711;p62"/>
          <p:cNvSpPr txBox="1">
            <a:spLocks noGrp="1"/>
          </p:cNvSpPr>
          <p:nvPr>
            <p:ph type="title"/>
          </p:nvPr>
        </p:nvSpPr>
        <p:spPr>
          <a:xfrm>
            <a:off x="4849800" y="1657650"/>
            <a:ext cx="3357900" cy="66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Vue Desktop</a:t>
            </a:r>
            <a:endParaRPr dirty="0"/>
          </a:p>
        </p:txBody>
      </p:sp>
      <p:sp>
        <p:nvSpPr>
          <p:cNvPr id="712" name="Google Shape;712;p62"/>
          <p:cNvSpPr txBox="1">
            <a:spLocks noGrp="1"/>
          </p:cNvSpPr>
          <p:nvPr>
            <p:ph type="subTitle" idx="1"/>
          </p:nvPr>
        </p:nvSpPr>
        <p:spPr>
          <a:xfrm>
            <a:off x="4849800" y="2310750"/>
            <a:ext cx="3191400" cy="117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A" dirty="0"/>
              <a:t>Un thème sombre, sobre, pour rappeler l’élégance des instruments à cordes frottées.</a:t>
            </a:r>
            <a:endParaRPr dirty="0"/>
          </a:p>
        </p:txBody>
      </p:sp>
      <p:pic>
        <p:nvPicPr>
          <p:cNvPr id="713" name="Google Shape;713;p62"/>
          <p:cNvPicPr preferRelativeResize="0"/>
          <p:nvPr/>
        </p:nvPicPr>
        <p:blipFill>
          <a:blip r:embed="rId3"/>
          <a:srcRect t="833" b="833"/>
          <a:stretch/>
        </p:blipFill>
        <p:spPr>
          <a:xfrm>
            <a:off x="1356981" y="1366104"/>
            <a:ext cx="3038923" cy="1712474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97;p46">
            <a:extLst>
              <a:ext uri="{FF2B5EF4-FFF2-40B4-BE49-F238E27FC236}">
                <a16:creationId xmlns:a16="http://schemas.microsoft.com/office/drawing/2014/main" id="{3EC040F9-BA64-124A-8A29-B3FF81422BB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96325" y="493500"/>
            <a:ext cx="7751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Parallax</a:t>
            </a:r>
            <a:endParaRPr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B636350-309E-A84E-A3CB-F050CC5E7CED}"/>
              </a:ext>
            </a:extLst>
          </p:cNvPr>
          <p:cNvSpPr/>
          <p:nvPr/>
        </p:nvSpPr>
        <p:spPr>
          <a:xfrm>
            <a:off x="88777" y="1208242"/>
            <a:ext cx="914400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CA" sz="1000" dirty="0">
                <a:solidFill>
                  <a:srgbClr val="569CD6"/>
                </a:solidFill>
                <a:latin typeface="Calibri" panose="020F0502020204030204" pitchFamily="34" charset="0"/>
              </a:rPr>
              <a:t>&lt;?</a:t>
            </a:r>
            <a:r>
              <a:rPr lang="fr-CA" sz="1000" dirty="0" err="1">
                <a:solidFill>
                  <a:srgbClr val="569CD6"/>
                </a:solidFill>
                <a:latin typeface="Calibri" panose="020F0502020204030204" pitchFamily="34" charset="0"/>
              </a:rPr>
              <a:t>php</a:t>
            </a:r>
            <a:endParaRPr lang="fr-CA" sz="1000" dirty="0">
              <a:solidFill>
                <a:srgbClr val="D4D4D4"/>
              </a:solidFill>
              <a:latin typeface="Calibri" panose="020F0502020204030204" pitchFamily="34" charset="0"/>
            </a:endParaRPr>
          </a:p>
          <a:p>
            <a:r>
              <a:rPr lang="fr-CA" sz="1000" dirty="0" err="1">
                <a:solidFill>
                  <a:srgbClr val="DCDCAA"/>
                </a:solidFill>
                <a:latin typeface="Calibri" panose="020F0502020204030204" pitchFamily="34" charset="0"/>
              </a:rPr>
              <a:t>require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(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"./</a:t>
            </a:r>
            <a:r>
              <a:rPr lang="fr-CA" sz="1000" dirty="0" err="1">
                <a:solidFill>
                  <a:srgbClr val="CE9178"/>
                </a:solidFill>
                <a:latin typeface="Calibri" panose="020F0502020204030204" pitchFamily="34" charset="0"/>
              </a:rPr>
              <a:t>header.php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"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);</a:t>
            </a:r>
          </a:p>
          <a:p>
            <a:r>
              <a:rPr lang="fr-CA" sz="1000" dirty="0">
                <a:solidFill>
                  <a:srgbClr val="569CD6"/>
                </a:solidFill>
                <a:latin typeface="Calibri" panose="020F0502020204030204" pitchFamily="34" charset="0"/>
              </a:rPr>
              <a:t>?&gt;</a:t>
            </a:r>
            <a:endParaRPr lang="fr-CA" sz="1000" dirty="0">
              <a:solidFill>
                <a:srgbClr val="D4D4D4"/>
              </a:solidFill>
              <a:latin typeface="Calibri" panose="020F0502020204030204" pitchFamily="34" charset="0"/>
            </a:endParaRPr>
          </a:p>
          <a:p>
            <a:b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</a:br>
            <a:r>
              <a:rPr lang="fr-CA" sz="1000" dirty="0">
                <a:solidFill>
                  <a:srgbClr val="6A9955"/>
                </a:solidFill>
                <a:latin typeface="Calibri" panose="020F0502020204030204" pitchFamily="34" charset="0"/>
              </a:rPr>
              <a:t>&lt;!-- Para1 --&gt;</a:t>
            </a:r>
            <a:endParaRPr lang="fr-CA" sz="1000" dirty="0">
              <a:solidFill>
                <a:srgbClr val="D4D4D4"/>
              </a:solidFill>
              <a:latin typeface="Calibri" panose="020F0502020204030204" pitchFamily="34" charset="0"/>
            </a:endParaRPr>
          </a:p>
          <a:p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&lt;</a:t>
            </a:r>
            <a:r>
              <a:rPr lang="fr-CA" sz="1000" dirty="0">
                <a:solidFill>
                  <a:srgbClr val="569CD6"/>
                </a:solidFill>
                <a:latin typeface="Calibri" panose="020F0502020204030204" pitchFamily="34" charset="0"/>
              </a:rPr>
              <a:t>div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 </a:t>
            </a:r>
            <a:r>
              <a:rPr lang="fr-CA" sz="1000" dirty="0">
                <a:solidFill>
                  <a:srgbClr val="9CDCFE"/>
                </a:solidFill>
                <a:latin typeface="Calibri" panose="020F0502020204030204" pitchFamily="34" charset="0"/>
              </a:rPr>
              <a:t>id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=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"index-banner"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 </a:t>
            </a:r>
            <a:r>
              <a:rPr lang="fr-CA" sz="1000" dirty="0">
                <a:solidFill>
                  <a:srgbClr val="9CDCFE"/>
                </a:solidFill>
                <a:latin typeface="Calibri" panose="020F0502020204030204" pitchFamily="34" charset="0"/>
              </a:rPr>
              <a:t>class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=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"</a:t>
            </a:r>
            <a:r>
              <a:rPr lang="fr-CA" sz="1000" dirty="0" err="1">
                <a:solidFill>
                  <a:srgbClr val="CE9178"/>
                </a:solidFill>
                <a:latin typeface="Calibri" panose="020F0502020204030204" pitchFamily="34" charset="0"/>
              </a:rPr>
              <a:t>parallax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-container </a:t>
            </a:r>
            <a:r>
              <a:rPr lang="fr-CA" sz="1000" dirty="0" err="1">
                <a:solidFill>
                  <a:srgbClr val="CE9178"/>
                </a:solidFill>
                <a:latin typeface="Calibri" panose="020F0502020204030204" pitchFamily="34" charset="0"/>
              </a:rPr>
              <a:t>valign-wrapper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"</a:t>
            </a:r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&gt;</a:t>
            </a:r>
            <a:endParaRPr lang="fr-CA" sz="1000" dirty="0">
              <a:solidFill>
                <a:srgbClr val="D4D4D4"/>
              </a:solidFill>
              <a:latin typeface="Calibri" panose="020F0502020204030204" pitchFamily="34" charset="0"/>
            </a:endParaRPr>
          </a:p>
          <a:p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  &lt;</a:t>
            </a:r>
            <a:r>
              <a:rPr lang="fr-CA" sz="1000" dirty="0">
                <a:solidFill>
                  <a:srgbClr val="569CD6"/>
                </a:solidFill>
                <a:latin typeface="Calibri" panose="020F0502020204030204" pitchFamily="34" charset="0"/>
              </a:rPr>
              <a:t>div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 </a:t>
            </a:r>
            <a:r>
              <a:rPr lang="fr-CA" sz="1000" dirty="0">
                <a:solidFill>
                  <a:srgbClr val="9CDCFE"/>
                </a:solidFill>
                <a:latin typeface="Calibri" panose="020F0502020204030204" pitchFamily="34" charset="0"/>
              </a:rPr>
              <a:t>class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=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"section no-pad-bot"</a:t>
            </a:r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&gt;</a:t>
            </a:r>
            <a:endParaRPr lang="fr-CA" sz="1000" dirty="0">
              <a:solidFill>
                <a:srgbClr val="D4D4D4"/>
              </a:solidFill>
              <a:latin typeface="Calibri" panose="020F0502020204030204" pitchFamily="34" charset="0"/>
            </a:endParaRPr>
          </a:p>
          <a:p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    &lt;</a:t>
            </a:r>
            <a:r>
              <a:rPr lang="fr-CA" sz="1000" dirty="0">
                <a:solidFill>
                  <a:srgbClr val="569CD6"/>
                </a:solidFill>
                <a:latin typeface="Calibri" panose="020F0502020204030204" pitchFamily="34" charset="0"/>
              </a:rPr>
              <a:t>div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 </a:t>
            </a:r>
            <a:r>
              <a:rPr lang="fr-CA" sz="1000" dirty="0">
                <a:solidFill>
                  <a:srgbClr val="9CDCFE"/>
                </a:solidFill>
                <a:latin typeface="Calibri" panose="020F0502020204030204" pitchFamily="34" charset="0"/>
              </a:rPr>
              <a:t>class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=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"container"</a:t>
            </a:r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&gt;</a:t>
            </a:r>
            <a:endParaRPr lang="fr-CA" sz="1000" dirty="0">
              <a:solidFill>
                <a:srgbClr val="D4D4D4"/>
              </a:solidFill>
              <a:latin typeface="Calibri" panose="020F0502020204030204" pitchFamily="34" charset="0"/>
            </a:endParaRPr>
          </a:p>
          <a:p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      &lt;</a:t>
            </a:r>
            <a:r>
              <a:rPr lang="fr-CA" sz="1000" dirty="0">
                <a:solidFill>
                  <a:srgbClr val="569CD6"/>
                </a:solidFill>
                <a:latin typeface="Calibri" panose="020F0502020204030204" pitchFamily="34" charset="0"/>
              </a:rPr>
              <a:t>div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 </a:t>
            </a:r>
            <a:r>
              <a:rPr lang="fr-CA" sz="1000" dirty="0">
                <a:solidFill>
                  <a:srgbClr val="9CDCFE"/>
                </a:solidFill>
                <a:latin typeface="Calibri" panose="020F0502020204030204" pitchFamily="34" charset="0"/>
              </a:rPr>
              <a:t>class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=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"</a:t>
            </a:r>
            <a:r>
              <a:rPr lang="fr-CA" sz="1000" dirty="0" err="1">
                <a:solidFill>
                  <a:srgbClr val="CE9178"/>
                </a:solidFill>
                <a:latin typeface="Calibri" panose="020F0502020204030204" pitchFamily="34" charset="0"/>
              </a:rPr>
              <a:t>row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 </a:t>
            </a:r>
            <a:r>
              <a:rPr lang="fr-CA" sz="1000" dirty="0" err="1">
                <a:solidFill>
                  <a:srgbClr val="CE9178"/>
                </a:solidFill>
                <a:latin typeface="Calibri" panose="020F0502020204030204" pitchFamily="34" charset="0"/>
              </a:rPr>
              <a:t>left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 white-</a:t>
            </a:r>
            <a:r>
              <a:rPr lang="fr-CA" sz="1000" dirty="0" err="1">
                <a:solidFill>
                  <a:srgbClr val="CE9178"/>
                </a:solidFill>
                <a:latin typeface="Calibri" panose="020F0502020204030204" pitchFamily="34" charset="0"/>
              </a:rPr>
              <a:t>text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"</a:t>
            </a:r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&gt;</a:t>
            </a:r>
            <a:endParaRPr lang="fr-CA" sz="1000" dirty="0">
              <a:solidFill>
                <a:srgbClr val="D4D4D4"/>
              </a:solidFill>
              <a:latin typeface="Calibri" panose="020F0502020204030204" pitchFamily="34" charset="0"/>
            </a:endParaRPr>
          </a:p>
          <a:p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        &lt;</a:t>
            </a:r>
            <a:r>
              <a:rPr lang="fr-CA" sz="1000" dirty="0">
                <a:solidFill>
                  <a:srgbClr val="569CD6"/>
                </a:solidFill>
                <a:latin typeface="Calibri" panose="020F0502020204030204" pitchFamily="34" charset="0"/>
              </a:rPr>
              <a:t>h1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 </a:t>
            </a:r>
            <a:r>
              <a:rPr lang="fr-CA" sz="1000" dirty="0">
                <a:solidFill>
                  <a:srgbClr val="9CDCFE"/>
                </a:solidFill>
                <a:latin typeface="Calibri" panose="020F0502020204030204" pitchFamily="34" charset="0"/>
              </a:rPr>
              <a:t>class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=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"header </a:t>
            </a:r>
            <a:r>
              <a:rPr lang="fr-CA" sz="1000" dirty="0" err="1">
                <a:solidFill>
                  <a:srgbClr val="CE9178"/>
                </a:solidFill>
                <a:latin typeface="Calibri" panose="020F0502020204030204" pitchFamily="34" charset="0"/>
              </a:rPr>
              <a:t>left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"</a:t>
            </a:r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&gt;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Luis &amp; Clark, Conrad Götz, Roth &amp; Junius...</a:t>
            </a:r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&lt;/</a:t>
            </a:r>
            <a:r>
              <a:rPr lang="fr-CA" sz="1000" dirty="0">
                <a:solidFill>
                  <a:srgbClr val="569CD6"/>
                </a:solidFill>
                <a:latin typeface="Calibri" panose="020F0502020204030204" pitchFamily="34" charset="0"/>
              </a:rPr>
              <a:t>h1</a:t>
            </a:r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&gt;</a:t>
            </a:r>
            <a:endParaRPr lang="fr-CA" sz="1000" dirty="0">
              <a:solidFill>
                <a:srgbClr val="D4D4D4"/>
              </a:solidFill>
              <a:latin typeface="Calibri" panose="020F0502020204030204" pitchFamily="34" charset="0"/>
            </a:endParaRPr>
          </a:p>
          <a:p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        &lt;</a:t>
            </a:r>
            <a:r>
              <a:rPr lang="fr-CA" sz="1000" dirty="0">
                <a:solidFill>
                  <a:srgbClr val="569CD6"/>
                </a:solidFill>
                <a:latin typeface="Calibri" panose="020F0502020204030204" pitchFamily="34" charset="0"/>
              </a:rPr>
              <a:t>h4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 </a:t>
            </a:r>
            <a:r>
              <a:rPr lang="fr-CA" sz="1000" dirty="0">
                <a:solidFill>
                  <a:srgbClr val="9CDCFE"/>
                </a:solidFill>
                <a:latin typeface="Calibri" panose="020F0502020204030204" pitchFamily="34" charset="0"/>
              </a:rPr>
              <a:t>class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=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"header col s12 </a:t>
            </a:r>
            <a:r>
              <a:rPr lang="fr-CA" sz="1000" dirty="0" err="1">
                <a:solidFill>
                  <a:srgbClr val="CE9178"/>
                </a:solidFill>
                <a:latin typeface="Calibri" panose="020F0502020204030204" pitchFamily="34" charset="0"/>
              </a:rPr>
              <a:t>hide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-on-</a:t>
            </a:r>
            <a:r>
              <a:rPr lang="fr-CA" sz="1000" dirty="0" err="1">
                <a:solidFill>
                  <a:srgbClr val="CE9178"/>
                </a:solidFill>
                <a:latin typeface="Calibri" panose="020F0502020204030204" pitchFamily="34" charset="0"/>
              </a:rPr>
              <a:t>small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-and-down"</a:t>
            </a:r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&gt;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Offrez-vous le meilleur dès aujourd'hui.</a:t>
            </a:r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&lt;/</a:t>
            </a:r>
            <a:r>
              <a:rPr lang="fr-CA" sz="1000" dirty="0">
                <a:solidFill>
                  <a:srgbClr val="569CD6"/>
                </a:solidFill>
                <a:latin typeface="Calibri" panose="020F0502020204030204" pitchFamily="34" charset="0"/>
              </a:rPr>
              <a:t>h4</a:t>
            </a:r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&gt;</a:t>
            </a:r>
            <a:endParaRPr lang="fr-CA" sz="1000" dirty="0">
              <a:solidFill>
                <a:srgbClr val="D4D4D4"/>
              </a:solidFill>
              <a:latin typeface="Calibri" panose="020F0502020204030204" pitchFamily="34" charset="0"/>
            </a:endParaRPr>
          </a:p>
          <a:p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      &lt;/</a:t>
            </a:r>
            <a:r>
              <a:rPr lang="fr-CA" sz="1000" dirty="0">
                <a:solidFill>
                  <a:srgbClr val="569CD6"/>
                </a:solidFill>
                <a:latin typeface="Calibri" panose="020F0502020204030204" pitchFamily="34" charset="0"/>
              </a:rPr>
              <a:t>div</a:t>
            </a:r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&gt;</a:t>
            </a:r>
            <a:endParaRPr lang="fr-CA" sz="1000" dirty="0">
              <a:solidFill>
                <a:srgbClr val="D4D4D4"/>
              </a:solidFill>
              <a:latin typeface="Calibri" panose="020F0502020204030204" pitchFamily="34" charset="0"/>
            </a:endParaRPr>
          </a:p>
          <a:p>
            <a:b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</a:b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      </a:t>
            </a:r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&lt;</a:t>
            </a:r>
            <a:r>
              <a:rPr lang="fr-CA" sz="1000" dirty="0">
                <a:solidFill>
                  <a:srgbClr val="569CD6"/>
                </a:solidFill>
                <a:latin typeface="Calibri" panose="020F0502020204030204" pitchFamily="34" charset="0"/>
              </a:rPr>
              <a:t>div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 </a:t>
            </a:r>
            <a:r>
              <a:rPr lang="fr-CA" sz="1000" dirty="0">
                <a:solidFill>
                  <a:srgbClr val="9CDCFE"/>
                </a:solidFill>
                <a:latin typeface="Calibri" panose="020F0502020204030204" pitchFamily="34" charset="0"/>
              </a:rPr>
              <a:t>class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=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"</a:t>
            </a:r>
            <a:r>
              <a:rPr lang="fr-CA" sz="1000" dirty="0" err="1">
                <a:solidFill>
                  <a:srgbClr val="CE9178"/>
                </a:solidFill>
                <a:latin typeface="Calibri" panose="020F0502020204030204" pitchFamily="34" charset="0"/>
              </a:rPr>
              <a:t>row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 right </a:t>
            </a:r>
            <a:r>
              <a:rPr lang="fr-CA" sz="1000" dirty="0" err="1">
                <a:solidFill>
                  <a:srgbClr val="CE9178"/>
                </a:solidFill>
                <a:latin typeface="Calibri" panose="020F0502020204030204" pitchFamily="34" charset="0"/>
              </a:rPr>
              <a:t>hide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-on-</a:t>
            </a:r>
            <a:r>
              <a:rPr lang="fr-CA" sz="1000" dirty="0" err="1">
                <a:solidFill>
                  <a:srgbClr val="CE9178"/>
                </a:solidFill>
                <a:latin typeface="Calibri" panose="020F0502020204030204" pitchFamily="34" charset="0"/>
              </a:rPr>
              <a:t>med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-and-down"</a:t>
            </a:r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&gt;</a:t>
            </a:r>
            <a:endParaRPr lang="fr-CA" sz="1000" dirty="0">
              <a:solidFill>
                <a:srgbClr val="D4D4D4"/>
              </a:solidFill>
              <a:latin typeface="Calibri" panose="020F0502020204030204" pitchFamily="34" charset="0"/>
            </a:endParaRPr>
          </a:p>
          <a:p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        &lt;</a:t>
            </a:r>
            <a:r>
              <a:rPr lang="fr-CA" sz="1000" dirty="0">
                <a:solidFill>
                  <a:srgbClr val="569CD6"/>
                </a:solidFill>
                <a:latin typeface="Calibri" panose="020F0502020204030204" pitchFamily="34" charset="0"/>
              </a:rPr>
              <a:t>a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 </a:t>
            </a:r>
            <a:r>
              <a:rPr lang="fr-CA" sz="1000" dirty="0" err="1">
                <a:solidFill>
                  <a:srgbClr val="9CDCFE"/>
                </a:solidFill>
                <a:latin typeface="Calibri" panose="020F0502020204030204" pitchFamily="34" charset="0"/>
              </a:rPr>
              <a:t>href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=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"./</a:t>
            </a:r>
            <a:r>
              <a:rPr lang="fr-CA" sz="1000" dirty="0" err="1">
                <a:solidFill>
                  <a:srgbClr val="CE9178"/>
                </a:solidFill>
                <a:latin typeface="Calibri" panose="020F0502020204030204" pitchFamily="34" charset="0"/>
              </a:rPr>
              <a:t>products.php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"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 </a:t>
            </a:r>
            <a:r>
              <a:rPr lang="fr-CA" sz="1000" dirty="0">
                <a:solidFill>
                  <a:srgbClr val="9CDCFE"/>
                </a:solidFill>
                <a:latin typeface="Calibri" panose="020F0502020204030204" pitchFamily="34" charset="0"/>
              </a:rPr>
              <a:t>id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=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"</a:t>
            </a:r>
            <a:r>
              <a:rPr lang="fr-CA" sz="1000" dirty="0" err="1">
                <a:solidFill>
                  <a:srgbClr val="CE9178"/>
                </a:solidFill>
                <a:latin typeface="Calibri" panose="020F0502020204030204" pitchFamily="34" charset="0"/>
              </a:rPr>
              <a:t>download-button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"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 </a:t>
            </a:r>
            <a:r>
              <a:rPr lang="fr-CA" sz="1000" dirty="0">
                <a:solidFill>
                  <a:srgbClr val="9CDCFE"/>
                </a:solidFill>
                <a:latin typeface="Calibri" panose="020F0502020204030204" pitchFamily="34" charset="0"/>
              </a:rPr>
              <a:t>class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=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"</a:t>
            </a:r>
            <a:r>
              <a:rPr lang="fr-CA" sz="1000" dirty="0" err="1">
                <a:solidFill>
                  <a:srgbClr val="CE9178"/>
                </a:solidFill>
                <a:latin typeface="Calibri" panose="020F0502020204030204" pitchFamily="34" charset="0"/>
              </a:rPr>
              <a:t>btn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-large </a:t>
            </a:r>
            <a:r>
              <a:rPr lang="fr-CA" sz="1000" dirty="0" err="1">
                <a:solidFill>
                  <a:srgbClr val="CE9178"/>
                </a:solidFill>
                <a:latin typeface="Calibri" panose="020F0502020204030204" pitchFamily="34" charset="0"/>
              </a:rPr>
              <a:t>waves-effect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 </a:t>
            </a:r>
            <a:r>
              <a:rPr lang="fr-CA" sz="1000" dirty="0" err="1">
                <a:solidFill>
                  <a:srgbClr val="CE9178"/>
                </a:solidFill>
                <a:latin typeface="Calibri" panose="020F0502020204030204" pitchFamily="34" charset="0"/>
              </a:rPr>
              <a:t>waves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-light"</a:t>
            </a:r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&gt;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Boutique</a:t>
            </a:r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&lt;/</a:t>
            </a:r>
            <a:r>
              <a:rPr lang="fr-CA" sz="1000" dirty="0">
                <a:solidFill>
                  <a:srgbClr val="569CD6"/>
                </a:solidFill>
                <a:latin typeface="Calibri" panose="020F0502020204030204" pitchFamily="34" charset="0"/>
              </a:rPr>
              <a:t>a</a:t>
            </a:r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&gt;</a:t>
            </a:r>
            <a:endParaRPr lang="fr-CA" sz="1000" dirty="0">
              <a:solidFill>
                <a:srgbClr val="D4D4D4"/>
              </a:solidFill>
              <a:latin typeface="Calibri" panose="020F0502020204030204" pitchFamily="34" charset="0"/>
            </a:endParaRPr>
          </a:p>
          <a:p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      &lt;/</a:t>
            </a:r>
            <a:r>
              <a:rPr lang="fr-CA" sz="1000" dirty="0">
                <a:solidFill>
                  <a:srgbClr val="569CD6"/>
                </a:solidFill>
                <a:latin typeface="Calibri" panose="020F0502020204030204" pitchFamily="34" charset="0"/>
              </a:rPr>
              <a:t>div</a:t>
            </a:r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&gt;</a:t>
            </a:r>
            <a:endParaRPr lang="fr-CA" sz="1000" dirty="0">
              <a:solidFill>
                <a:srgbClr val="D4D4D4"/>
              </a:solidFill>
              <a:latin typeface="Calibri" panose="020F0502020204030204" pitchFamily="34" charset="0"/>
            </a:endParaRPr>
          </a:p>
          <a:p>
            <a:b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</a:b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      </a:t>
            </a:r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&lt;</a:t>
            </a:r>
            <a:r>
              <a:rPr lang="fr-CA" sz="1000" dirty="0">
                <a:solidFill>
                  <a:srgbClr val="569CD6"/>
                </a:solidFill>
                <a:latin typeface="Calibri" panose="020F0502020204030204" pitchFamily="34" charset="0"/>
              </a:rPr>
              <a:t>div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 </a:t>
            </a:r>
            <a:r>
              <a:rPr lang="fr-CA" sz="1000" dirty="0">
                <a:solidFill>
                  <a:srgbClr val="9CDCFE"/>
                </a:solidFill>
                <a:latin typeface="Calibri" panose="020F0502020204030204" pitchFamily="34" charset="0"/>
              </a:rPr>
              <a:t>class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=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"</a:t>
            </a:r>
            <a:r>
              <a:rPr lang="fr-CA" sz="1000" dirty="0" err="1">
                <a:solidFill>
                  <a:srgbClr val="CE9178"/>
                </a:solidFill>
                <a:latin typeface="Calibri" panose="020F0502020204030204" pitchFamily="34" charset="0"/>
              </a:rPr>
              <a:t>row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 </a:t>
            </a:r>
            <a:r>
              <a:rPr lang="fr-CA" sz="1000" dirty="0" err="1">
                <a:solidFill>
                  <a:srgbClr val="CE9178"/>
                </a:solidFill>
                <a:latin typeface="Calibri" panose="020F0502020204030204" pitchFamily="34" charset="0"/>
              </a:rPr>
              <a:t>hide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-on-large-</a:t>
            </a:r>
            <a:r>
              <a:rPr lang="fr-CA" sz="1000" dirty="0" err="1">
                <a:solidFill>
                  <a:srgbClr val="CE9178"/>
                </a:solidFill>
                <a:latin typeface="Calibri" panose="020F0502020204030204" pitchFamily="34" charset="0"/>
              </a:rPr>
              <a:t>only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 center-on-</a:t>
            </a:r>
            <a:r>
              <a:rPr lang="fr-CA" sz="1000" dirty="0" err="1">
                <a:solidFill>
                  <a:srgbClr val="CE9178"/>
                </a:solidFill>
                <a:latin typeface="Calibri" panose="020F0502020204030204" pitchFamily="34" charset="0"/>
              </a:rPr>
              <a:t>med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-and-down"</a:t>
            </a:r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&gt;</a:t>
            </a:r>
            <a:endParaRPr lang="fr-CA" sz="1000" dirty="0">
              <a:solidFill>
                <a:srgbClr val="D4D4D4"/>
              </a:solidFill>
              <a:latin typeface="Calibri" panose="020F0502020204030204" pitchFamily="34" charset="0"/>
            </a:endParaRPr>
          </a:p>
          <a:p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        &lt;</a:t>
            </a:r>
            <a:r>
              <a:rPr lang="fr-CA" sz="1000" dirty="0">
                <a:solidFill>
                  <a:srgbClr val="569CD6"/>
                </a:solidFill>
                <a:latin typeface="Calibri" panose="020F0502020204030204" pitchFamily="34" charset="0"/>
              </a:rPr>
              <a:t>a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 </a:t>
            </a:r>
            <a:r>
              <a:rPr lang="fr-CA" sz="1000" dirty="0" err="1">
                <a:solidFill>
                  <a:srgbClr val="9CDCFE"/>
                </a:solidFill>
                <a:latin typeface="Calibri" panose="020F0502020204030204" pitchFamily="34" charset="0"/>
              </a:rPr>
              <a:t>href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=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"./</a:t>
            </a:r>
            <a:r>
              <a:rPr lang="fr-CA" sz="1000" dirty="0" err="1">
                <a:solidFill>
                  <a:srgbClr val="CE9178"/>
                </a:solidFill>
                <a:latin typeface="Calibri" panose="020F0502020204030204" pitchFamily="34" charset="0"/>
              </a:rPr>
              <a:t>products.php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"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 </a:t>
            </a:r>
            <a:r>
              <a:rPr lang="fr-CA" sz="1000" dirty="0">
                <a:solidFill>
                  <a:srgbClr val="9CDCFE"/>
                </a:solidFill>
                <a:latin typeface="Calibri" panose="020F0502020204030204" pitchFamily="34" charset="0"/>
              </a:rPr>
              <a:t>id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=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"</a:t>
            </a:r>
            <a:r>
              <a:rPr lang="fr-CA" sz="1000" dirty="0" err="1">
                <a:solidFill>
                  <a:srgbClr val="CE9178"/>
                </a:solidFill>
                <a:latin typeface="Calibri" panose="020F0502020204030204" pitchFamily="34" charset="0"/>
              </a:rPr>
              <a:t>download-button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"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 </a:t>
            </a:r>
            <a:r>
              <a:rPr lang="fr-CA" sz="1000" dirty="0">
                <a:solidFill>
                  <a:srgbClr val="9CDCFE"/>
                </a:solidFill>
                <a:latin typeface="Calibri" panose="020F0502020204030204" pitchFamily="34" charset="0"/>
              </a:rPr>
              <a:t>class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=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"</a:t>
            </a:r>
            <a:r>
              <a:rPr lang="fr-CA" sz="1000" dirty="0" err="1">
                <a:solidFill>
                  <a:srgbClr val="CE9178"/>
                </a:solidFill>
                <a:latin typeface="Calibri" panose="020F0502020204030204" pitchFamily="34" charset="0"/>
              </a:rPr>
              <a:t>btn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-large </a:t>
            </a:r>
            <a:r>
              <a:rPr lang="fr-CA" sz="1000" dirty="0" err="1">
                <a:solidFill>
                  <a:srgbClr val="CE9178"/>
                </a:solidFill>
                <a:latin typeface="Calibri" panose="020F0502020204030204" pitchFamily="34" charset="0"/>
              </a:rPr>
              <a:t>waves-effect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 </a:t>
            </a:r>
            <a:r>
              <a:rPr lang="fr-CA" sz="1000" dirty="0" err="1">
                <a:solidFill>
                  <a:srgbClr val="CE9178"/>
                </a:solidFill>
                <a:latin typeface="Calibri" panose="020F0502020204030204" pitchFamily="34" charset="0"/>
              </a:rPr>
              <a:t>waves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-light"</a:t>
            </a:r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&gt;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Boutique</a:t>
            </a:r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&lt;/</a:t>
            </a:r>
            <a:r>
              <a:rPr lang="fr-CA" sz="1000" dirty="0">
                <a:solidFill>
                  <a:srgbClr val="569CD6"/>
                </a:solidFill>
                <a:latin typeface="Calibri" panose="020F0502020204030204" pitchFamily="34" charset="0"/>
              </a:rPr>
              <a:t>a</a:t>
            </a:r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&gt;</a:t>
            </a:r>
            <a:endParaRPr lang="fr-CA" sz="1000" dirty="0">
              <a:solidFill>
                <a:srgbClr val="D4D4D4"/>
              </a:solidFill>
              <a:latin typeface="Calibri" panose="020F0502020204030204" pitchFamily="34" charset="0"/>
            </a:endParaRPr>
          </a:p>
          <a:p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      &lt;/</a:t>
            </a:r>
            <a:r>
              <a:rPr lang="fr-CA" sz="1000" dirty="0">
                <a:solidFill>
                  <a:srgbClr val="569CD6"/>
                </a:solidFill>
                <a:latin typeface="Calibri" panose="020F0502020204030204" pitchFamily="34" charset="0"/>
              </a:rPr>
              <a:t>div</a:t>
            </a:r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&gt;</a:t>
            </a:r>
            <a:endParaRPr lang="fr-CA" sz="1000" dirty="0">
              <a:solidFill>
                <a:srgbClr val="D4D4D4"/>
              </a:solidFill>
              <a:latin typeface="Calibri" panose="020F0502020204030204" pitchFamily="34" charset="0"/>
            </a:endParaRPr>
          </a:p>
          <a:p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    &lt;/</a:t>
            </a:r>
            <a:r>
              <a:rPr lang="fr-CA" sz="1000" dirty="0">
                <a:solidFill>
                  <a:srgbClr val="569CD6"/>
                </a:solidFill>
                <a:latin typeface="Calibri" panose="020F0502020204030204" pitchFamily="34" charset="0"/>
              </a:rPr>
              <a:t>div</a:t>
            </a:r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&gt;</a:t>
            </a:r>
            <a:endParaRPr lang="fr-CA" sz="1000" dirty="0">
              <a:solidFill>
                <a:srgbClr val="D4D4D4"/>
              </a:solidFill>
              <a:latin typeface="Calibri" panose="020F0502020204030204" pitchFamily="34" charset="0"/>
            </a:endParaRPr>
          </a:p>
          <a:p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  &lt;/</a:t>
            </a:r>
            <a:r>
              <a:rPr lang="fr-CA" sz="1000" dirty="0">
                <a:solidFill>
                  <a:srgbClr val="569CD6"/>
                </a:solidFill>
                <a:latin typeface="Calibri" panose="020F0502020204030204" pitchFamily="34" charset="0"/>
              </a:rPr>
              <a:t>div</a:t>
            </a:r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&gt;</a:t>
            </a:r>
            <a:endParaRPr lang="fr-CA" sz="1000" dirty="0">
              <a:solidFill>
                <a:srgbClr val="D4D4D4"/>
              </a:solidFill>
              <a:latin typeface="Calibri" panose="020F0502020204030204" pitchFamily="34" charset="0"/>
            </a:endParaRPr>
          </a:p>
          <a:p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&lt;</a:t>
            </a:r>
            <a:r>
              <a:rPr lang="fr-CA" sz="1000" dirty="0">
                <a:solidFill>
                  <a:srgbClr val="569CD6"/>
                </a:solidFill>
                <a:latin typeface="Calibri" panose="020F0502020204030204" pitchFamily="34" charset="0"/>
              </a:rPr>
              <a:t>div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 </a:t>
            </a:r>
            <a:r>
              <a:rPr lang="fr-CA" sz="1000" dirty="0">
                <a:solidFill>
                  <a:srgbClr val="9CDCFE"/>
                </a:solidFill>
                <a:latin typeface="Calibri" panose="020F0502020204030204" pitchFamily="34" charset="0"/>
              </a:rPr>
              <a:t>class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=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"</a:t>
            </a:r>
            <a:r>
              <a:rPr lang="fr-CA" sz="1000" dirty="0" err="1">
                <a:solidFill>
                  <a:srgbClr val="CE9178"/>
                </a:solidFill>
                <a:latin typeface="Calibri" panose="020F0502020204030204" pitchFamily="34" charset="0"/>
              </a:rPr>
              <a:t>parallax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"</a:t>
            </a:r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&gt;&lt;</a:t>
            </a:r>
            <a:r>
              <a:rPr lang="fr-CA" sz="1000" dirty="0" err="1">
                <a:solidFill>
                  <a:srgbClr val="569CD6"/>
                </a:solidFill>
                <a:latin typeface="Calibri" panose="020F0502020204030204" pitchFamily="34" charset="0"/>
              </a:rPr>
              <a:t>img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 </a:t>
            </a:r>
            <a:r>
              <a:rPr lang="fr-CA" sz="1000" dirty="0" err="1">
                <a:solidFill>
                  <a:srgbClr val="9CDCFE"/>
                </a:solidFill>
                <a:latin typeface="Calibri" panose="020F0502020204030204" pitchFamily="34" charset="0"/>
              </a:rPr>
              <a:t>src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=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"./images/</a:t>
            </a:r>
            <a:r>
              <a:rPr lang="fr-CA" sz="1000" dirty="0" err="1">
                <a:solidFill>
                  <a:srgbClr val="CE9178"/>
                </a:solidFill>
                <a:latin typeface="Calibri" panose="020F0502020204030204" pitchFamily="34" charset="0"/>
              </a:rPr>
              <a:t>carboncellos.jpg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"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 </a:t>
            </a:r>
            <a:r>
              <a:rPr lang="fr-CA" sz="1000" dirty="0" err="1">
                <a:solidFill>
                  <a:srgbClr val="9CDCFE"/>
                </a:solidFill>
                <a:latin typeface="Calibri" panose="020F0502020204030204" pitchFamily="34" charset="0"/>
              </a:rPr>
              <a:t>alt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=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"Fond violoncelles"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 </a:t>
            </a:r>
            <a:r>
              <a:rPr lang="fr-CA" sz="1000" dirty="0">
                <a:solidFill>
                  <a:srgbClr val="9CDCFE"/>
                </a:solidFill>
                <a:latin typeface="Calibri" panose="020F0502020204030204" pitchFamily="34" charset="0"/>
              </a:rPr>
              <a:t>class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=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"responsive-image"</a:t>
            </a:r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&gt;&lt;/</a:t>
            </a:r>
            <a:r>
              <a:rPr lang="fr-CA" sz="1000" dirty="0">
                <a:solidFill>
                  <a:srgbClr val="569CD6"/>
                </a:solidFill>
                <a:latin typeface="Calibri" panose="020F0502020204030204" pitchFamily="34" charset="0"/>
              </a:rPr>
              <a:t>div</a:t>
            </a:r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&gt;</a:t>
            </a:r>
            <a:endParaRPr lang="fr-CA" sz="1000" dirty="0">
              <a:solidFill>
                <a:srgbClr val="D4D4D4"/>
              </a:solidFill>
              <a:latin typeface="Calibri" panose="020F0502020204030204" pitchFamily="34" charset="0"/>
            </a:endParaRPr>
          </a:p>
          <a:p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&lt;/</a:t>
            </a:r>
            <a:r>
              <a:rPr lang="fr-CA" sz="1000" dirty="0">
                <a:solidFill>
                  <a:srgbClr val="569CD6"/>
                </a:solidFill>
                <a:latin typeface="Calibri" panose="020F0502020204030204" pitchFamily="34" charset="0"/>
              </a:rPr>
              <a:t>div</a:t>
            </a:r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&gt;</a:t>
            </a:r>
            <a:endParaRPr lang="fr-CA" sz="1000" dirty="0">
              <a:solidFill>
                <a:srgbClr val="D4D4D4"/>
              </a:solidFill>
              <a:latin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97;p46">
            <a:extLst>
              <a:ext uri="{FF2B5EF4-FFF2-40B4-BE49-F238E27FC236}">
                <a16:creationId xmlns:a16="http://schemas.microsoft.com/office/drawing/2014/main" id="{3EC040F9-BA64-124A-8A29-B3FF81422BB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96325" y="493500"/>
            <a:ext cx="7751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Parallax</a:t>
            </a:r>
            <a:endParaRPr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7A1004B-3E1A-6042-B02C-00B8A9A44828}"/>
              </a:ext>
            </a:extLst>
          </p:cNvPr>
          <p:cNvSpPr/>
          <p:nvPr/>
        </p:nvSpPr>
        <p:spPr>
          <a:xfrm>
            <a:off x="1" y="1531951"/>
            <a:ext cx="914399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CA" sz="1000" dirty="0">
                <a:solidFill>
                  <a:srgbClr val="6A9955"/>
                </a:solidFill>
                <a:latin typeface="Calibri" panose="020F0502020204030204" pitchFamily="34" charset="0"/>
              </a:rPr>
              <a:t>&lt;!-- Para2 --&gt;</a:t>
            </a:r>
            <a:endParaRPr lang="fr-CA" sz="1000" dirty="0">
              <a:solidFill>
                <a:srgbClr val="D4D4D4"/>
              </a:solidFill>
              <a:latin typeface="Calibri" panose="020F0502020204030204" pitchFamily="34" charset="0"/>
            </a:endParaRPr>
          </a:p>
          <a:p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&lt;</a:t>
            </a:r>
            <a:r>
              <a:rPr lang="fr-CA" sz="1000" dirty="0">
                <a:solidFill>
                  <a:srgbClr val="569CD6"/>
                </a:solidFill>
                <a:latin typeface="Calibri" panose="020F0502020204030204" pitchFamily="34" charset="0"/>
              </a:rPr>
              <a:t>div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 </a:t>
            </a:r>
            <a:r>
              <a:rPr lang="fr-CA" sz="1000" dirty="0">
                <a:solidFill>
                  <a:srgbClr val="9CDCFE"/>
                </a:solidFill>
                <a:latin typeface="Calibri" panose="020F0502020204030204" pitchFamily="34" charset="0"/>
              </a:rPr>
              <a:t>class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=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"</a:t>
            </a:r>
            <a:r>
              <a:rPr lang="fr-CA" sz="1000" dirty="0" err="1">
                <a:solidFill>
                  <a:srgbClr val="CE9178"/>
                </a:solidFill>
                <a:latin typeface="Calibri" panose="020F0502020204030204" pitchFamily="34" charset="0"/>
              </a:rPr>
              <a:t>parallax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-container"</a:t>
            </a:r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&gt;</a:t>
            </a:r>
            <a:endParaRPr lang="fr-CA" sz="1000" dirty="0">
              <a:solidFill>
                <a:srgbClr val="D4D4D4"/>
              </a:solidFill>
              <a:latin typeface="Calibri" panose="020F0502020204030204" pitchFamily="34" charset="0"/>
            </a:endParaRPr>
          </a:p>
          <a:p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  &lt;</a:t>
            </a:r>
            <a:r>
              <a:rPr lang="fr-CA" sz="1000" dirty="0">
                <a:solidFill>
                  <a:srgbClr val="569CD6"/>
                </a:solidFill>
                <a:latin typeface="Calibri" panose="020F0502020204030204" pitchFamily="34" charset="0"/>
              </a:rPr>
              <a:t>div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 </a:t>
            </a:r>
            <a:r>
              <a:rPr lang="fr-CA" sz="1000" dirty="0">
                <a:solidFill>
                  <a:srgbClr val="9CDCFE"/>
                </a:solidFill>
                <a:latin typeface="Calibri" panose="020F0502020204030204" pitchFamily="34" charset="0"/>
              </a:rPr>
              <a:t>class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=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"</a:t>
            </a:r>
            <a:r>
              <a:rPr lang="fr-CA" sz="1000" dirty="0" err="1">
                <a:solidFill>
                  <a:srgbClr val="CE9178"/>
                </a:solidFill>
                <a:latin typeface="Calibri" panose="020F0502020204030204" pitchFamily="34" charset="0"/>
              </a:rPr>
              <a:t>parallax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"</a:t>
            </a:r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&gt;&lt;</a:t>
            </a:r>
            <a:r>
              <a:rPr lang="fr-CA" sz="1000" dirty="0" err="1">
                <a:solidFill>
                  <a:srgbClr val="569CD6"/>
                </a:solidFill>
                <a:latin typeface="Calibri" panose="020F0502020204030204" pitchFamily="34" charset="0"/>
              </a:rPr>
              <a:t>img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 </a:t>
            </a:r>
            <a:r>
              <a:rPr lang="fr-CA" sz="1000" dirty="0" err="1">
                <a:solidFill>
                  <a:srgbClr val="9CDCFE"/>
                </a:solidFill>
                <a:latin typeface="Calibri" panose="020F0502020204030204" pitchFamily="34" charset="0"/>
              </a:rPr>
              <a:t>src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=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"./images/1365347071_18671.jpg"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 </a:t>
            </a:r>
            <a:r>
              <a:rPr lang="fr-CA" sz="1000" dirty="0" err="1">
                <a:solidFill>
                  <a:srgbClr val="9CDCFE"/>
                </a:solidFill>
                <a:latin typeface="Calibri" panose="020F0502020204030204" pitchFamily="34" charset="0"/>
              </a:rPr>
              <a:t>alt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=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"Fond violons et partitions"</a:t>
            </a:r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&gt;&lt;/</a:t>
            </a:r>
            <a:r>
              <a:rPr lang="fr-CA" sz="1000" dirty="0">
                <a:solidFill>
                  <a:srgbClr val="569CD6"/>
                </a:solidFill>
                <a:latin typeface="Calibri" panose="020F0502020204030204" pitchFamily="34" charset="0"/>
              </a:rPr>
              <a:t>div</a:t>
            </a:r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&gt;</a:t>
            </a:r>
            <a:endParaRPr lang="fr-CA" sz="1000" dirty="0">
              <a:solidFill>
                <a:srgbClr val="D4D4D4"/>
              </a:solidFill>
              <a:latin typeface="Calibri" panose="020F0502020204030204" pitchFamily="34" charset="0"/>
            </a:endParaRPr>
          </a:p>
          <a:p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&lt;/</a:t>
            </a:r>
            <a:r>
              <a:rPr lang="fr-CA" sz="1000" dirty="0">
                <a:solidFill>
                  <a:srgbClr val="569CD6"/>
                </a:solidFill>
                <a:latin typeface="Calibri" panose="020F0502020204030204" pitchFamily="34" charset="0"/>
              </a:rPr>
              <a:t>div</a:t>
            </a:r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&gt;</a:t>
            </a:r>
            <a:endParaRPr lang="fr-CA" sz="1000" dirty="0">
              <a:solidFill>
                <a:srgbClr val="D4D4D4"/>
              </a:solidFill>
              <a:latin typeface="Calibri" panose="020F050202020403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24B21C8-5D7F-5249-8DB1-46305DA24909}"/>
              </a:ext>
            </a:extLst>
          </p:cNvPr>
          <p:cNvSpPr/>
          <p:nvPr/>
        </p:nvSpPr>
        <p:spPr>
          <a:xfrm>
            <a:off x="0" y="2903663"/>
            <a:ext cx="9144000" cy="20928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CA" sz="1000" dirty="0">
                <a:solidFill>
                  <a:srgbClr val="6A9955"/>
                </a:solidFill>
                <a:latin typeface="Calibri" panose="020F0502020204030204" pitchFamily="34" charset="0"/>
              </a:rPr>
              <a:t>&lt;!-- Para3 --&gt;</a:t>
            </a:r>
            <a:endParaRPr lang="fr-CA" sz="1000" dirty="0">
              <a:solidFill>
                <a:srgbClr val="D4D4D4"/>
              </a:solidFill>
              <a:latin typeface="Calibri" panose="020F0502020204030204" pitchFamily="34" charset="0"/>
            </a:endParaRPr>
          </a:p>
          <a:p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&lt;</a:t>
            </a:r>
            <a:r>
              <a:rPr lang="fr-CA" sz="1000" dirty="0">
                <a:solidFill>
                  <a:srgbClr val="569CD6"/>
                </a:solidFill>
                <a:latin typeface="Calibri" panose="020F0502020204030204" pitchFamily="34" charset="0"/>
              </a:rPr>
              <a:t>div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 </a:t>
            </a:r>
            <a:r>
              <a:rPr lang="fr-CA" sz="1000" dirty="0">
                <a:solidFill>
                  <a:srgbClr val="9CDCFE"/>
                </a:solidFill>
                <a:latin typeface="Calibri" panose="020F0502020204030204" pitchFamily="34" charset="0"/>
              </a:rPr>
              <a:t>class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=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"</a:t>
            </a:r>
            <a:r>
              <a:rPr lang="fr-CA" sz="1000" dirty="0" err="1">
                <a:solidFill>
                  <a:srgbClr val="CE9178"/>
                </a:solidFill>
                <a:latin typeface="Calibri" panose="020F0502020204030204" pitchFamily="34" charset="0"/>
              </a:rPr>
              <a:t>parallax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-container </a:t>
            </a:r>
            <a:r>
              <a:rPr lang="fr-CA" sz="1000" dirty="0" err="1">
                <a:solidFill>
                  <a:srgbClr val="CE9178"/>
                </a:solidFill>
                <a:latin typeface="Calibri" panose="020F0502020204030204" pitchFamily="34" charset="0"/>
              </a:rPr>
              <a:t>valign-wrapper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"</a:t>
            </a:r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&gt;</a:t>
            </a:r>
            <a:endParaRPr lang="fr-CA" sz="1000" dirty="0">
              <a:solidFill>
                <a:srgbClr val="D4D4D4"/>
              </a:solidFill>
              <a:latin typeface="Calibri" panose="020F0502020204030204" pitchFamily="34" charset="0"/>
            </a:endParaRPr>
          </a:p>
          <a:p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  &lt;</a:t>
            </a:r>
            <a:r>
              <a:rPr lang="fr-CA" sz="1000" dirty="0">
                <a:solidFill>
                  <a:srgbClr val="569CD6"/>
                </a:solidFill>
                <a:latin typeface="Calibri" panose="020F0502020204030204" pitchFamily="34" charset="0"/>
              </a:rPr>
              <a:t>div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 </a:t>
            </a:r>
            <a:r>
              <a:rPr lang="fr-CA" sz="1000" dirty="0">
                <a:solidFill>
                  <a:srgbClr val="9CDCFE"/>
                </a:solidFill>
                <a:latin typeface="Calibri" panose="020F0502020204030204" pitchFamily="34" charset="0"/>
              </a:rPr>
              <a:t>class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=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"section no-pad-bot"</a:t>
            </a:r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&gt;</a:t>
            </a:r>
            <a:endParaRPr lang="fr-CA" sz="1000" dirty="0">
              <a:solidFill>
                <a:srgbClr val="D4D4D4"/>
              </a:solidFill>
              <a:latin typeface="Calibri" panose="020F0502020204030204" pitchFamily="34" charset="0"/>
            </a:endParaRPr>
          </a:p>
          <a:p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    &lt;</a:t>
            </a:r>
            <a:r>
              <a:rPr lang="fr-CA" sz="1000" dirty="0">
                <a:solidFill>
                  <a:srgbClr val="569CD6"/>
                </a:solidFill>
                <a:latin typeface="Calibri" panose="020F0502020204030204" pitchFamily="34" charset="0"/>
              </a:rPr>
              <a:t>div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 </a:t>
            </a:r>
            <a:r>
              <a:rPr lang="fr-CA" sz="1000" dirty="0">
                <a:solidFill>
                  <a:srgbClr val="9CDCFE"/>
                </a:solidFill>
                <a:latin typeface="Calibri" panose="020F0502020204030204" pitchFamily="34" charset="0"/>
              </a:rPr>
              <a:t>class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=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"</a:t>
            </a:r>
            <a:r>
              <a:rPr lang="fr-CA" sz="1000" dirty="0" err="1">
                <a:solidFill>
                  <a:srgbClr val="CE9178"/>
                </a:solidFill>
                <a:latin typeface="Calibri" panose="020F0502020204030204" pitchFamily="34" charset="0"/>
              </a:rPr>
              <a:t>row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 center"</a:t>
            </a:r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&gt;</a:t>
            </a:r>
            <a:endParaRPr lang="fr-CA" sz="1000" dirty="0">
              <a:solidFill>
                <a:srgbClr val="D4D4D4"/>
              </a:solidFill>
              <a:latin typeface="Calibri" panose="020F0502020204030204" pitchFamily="34" charset="0"/>
            </a:endParaRPr>
          </a:p>
          <a:p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      &lt;</a:t>
            </a:r>
            <a:r>
              <a:rPr lang="fr-CA" sz="1000" dirty="0">
                <a:solidFill>
                  <a:srgbClr val="569CD6"/>
                </a:solidFill>
                <a:latin typeface="Calibri" panose="020F0502020204030204" pitchFamily="34" charset="0"/>
              </a:rPr>
              <a:t>h5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 </a:t>
            </a:r>
            <a:r>
              <a:rPr lang="fr-CA" sz="1000" dirty="0">
                <a:solidFill>
                  <a:srgbClr val="9CDCFE"/>
                </a:solidFill>
                <a:latin typeface="Calibri" panose="020F0502020204030204" pitchFamily="34" charset="0"/>
              </a:rPr>
              <a:t>class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=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"header col s12 light white-</a:t>
            </a:r>
            <a:r>
              <a:rPr lang="fr-CA" sz="1000" dirty="0" err="1">
                <a:solidFill>
                  <a:srgbClr val="CE9178"/>
                </a:solidFill>
                <a:latin typeface="Calibri" panose="020F0502020204030204" pitchFamily="34" charset="0"/>
              </a:rPr>
              <a:t>text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"</a:t>
            </a:r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&gt;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Accomplissez ce dont vous avez toujours rêvé.</a:t>
            </a:r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&lt;/</a:t>
            </a:r>
            <a:r>
              <a:rPr lang="fr-CA" sz="1000" dirty="0">
                <a:solidFill>
                  <a:srgbClr val="569CD6"/>
                </a:solidFill>
                <a:latin typeface="Calibri" panose="020F0502020204030204" pitchFamily="34" charset="0"/>
              </a:rPr>
              <a:t>h5</a:t>
            </a:r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&gt;</a:t>
            </a:r>
            <a:endParaRPr lang="fr-CA" sz="1000" dirty="0">
              <a:solidFill>
                <a:srgbClr val="D4D4D4"/>
              </a:solidFill>
              <a:latin typeface="Calibri" panose="020F0502020204030204" pitchFamily="34" charset="0"/>
            </a:endParaRPr>
          </a:p>
          <a:p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    &lt;/</a:t>
            </a:r>
            <a:r>
              <a:rPr lang="fr-CA" sz="1000" dirty="0">
                <a:solidFill>
                  <a:srgbClr val="569CD6"/>
                </a:solidFill>
                <a:latin typeface="Calibri" panose="020F0502020204030204" pitchFamily="34" charset="0"/>
              </a:rPr>
              <a:t>div</a:t>
            </a:r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&gt;</a:t>
            </a:r>
            <a:endParaRPr lang="fr-CA" sz="1000" dirty="0">
              <a:solidFill>
                <a:srgbClr val="D4D4D4"/>
              </a:solidFill>
              <a:latin typeface="Calibri" panose="020F0502020204030204" pitchFamily="34" charset="0"/>
            </a:endParaRPr>
          </a:p>
          <a:p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  &lt;/</a:t>
            </a:r>
            <a:r>
              <a:rPr lang="fr-CA" sz="1000" dirty="0">
                <a:solidFill>
                  <a:srgbClr val="569CD6"/>
                </a:solidFill>
                <a:latin typeface="Calibri" panose="020F0502020204030204" pitchFamily="34" charset="0"/>
              </a:rPr>
              <a:t>div</a:t>
            </a:r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&gt;</a:t>
            </a:r>
            <a:endParaRPr lang="fr-CA" sz="1000" dirty="0">
              <a:solidFill>
                <a:srgbClr val="D4D4D4"/>
              </a:solidFill>
              <a:latin typeface="Calibri" panose="020F0502020204030204" pitchFamily="34" charset="0"/>
            </a:endParaRPr>
          </a:p>
          <a:p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&lt;</a:t>
            </a:r>
            <a:r>
              <a:rPr lang="fr-CA" sz="1000" dirty="0">
                <a:solidFill>
                  <a:srgbClr val="569CD6"/>
                </a:solidFill>
                <a:latin typeface="Calibri" panose="020F0502020204030204" pitchFamily="34" charset="0"/>
              </a:rPr>
              <a:t>div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 </a:t>
            </a:r>
            <a:r>
              <a:rPr lang="fr-CA" sz="1000" dirty="0">
                <a:solidFill>
                  <a:srgbClr val="9CDCFE"/>
                </a:solidFill>
                <a:latin typeface="Calibri" panose="020F0502020204030204" pitchFamily="34" charset="0"/>
              </a:rPr>
              <a:t>class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=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"</a:t>
            </a:r>
            <a:r>
              <a:rPr lang="fr-CA" sz="1000" dirty="0" err="1">
                <a:solidFill>
                  <a:srgbClr val="CE9178"/>
                </a:solidFill>
                <a:latin typeface="Calibri" panose="020F0502020204030204" pitchFamily="34" charset="0"/>
              </a:rPr>
              <a:t>parallax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"</a:t>
            </a:r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&gt;&lt;</a:t>
            </a:r>
            <a:r>
              <a:rPr lang="fr-CA" sz="1000" dirty="0" err="1">
                <a:solidFill>
                  <a:srgbClr val="569CD6"/>
                </a:solidFill>
                <a:latin typeface="Calibri" panose="020F0502020204030204" pitchFamily="34" charset="0"/>
              </a:rPr>
              <a:t>img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 </a:t>
            </a:r>
            <a:r>
              <a:rPr lang="fr-CA" sz="1000" dirty="0" err="1">
                <a:solidFill>
                  <a:srgbClr val="9CDCFE"/>
                </a:solidFill>
                <a:latin typeface="Calibri" panose="020F0502020204030204" pitchFamily="34" charset="0"/>
              </a:rPr>
              <a:t>src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=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"./images/1345036776_6616.jpg"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 </a:t>
            </a:r>
            <a:r>
              <a:rPr lang="fr-CA" sz="1000" dirty="0" err="1">
                <a:solidFill>
                  <a:srgbClr val="9CDCFE"/>
                </a:solidFill>
                <a:latin typeface="Calibri" panose="020F0502020204030204" pitchFamily="34" charset="0"/>
              </a:rPr>
              <a:t>alt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=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"Fond </a:t>
            </a:r>
            <a:r>
              <a:rPr lang="fr-CA" sz="1000" dirty="0" err="1">
                <a:solidFill>
                  <a:srgbClr val="CE9178"/>
                </a:solidFill>
                <a:latin typeface="Calibri" panose="020F0502020204030204" pitchFamily="34" charset="0"/>
              </a:rPr>
              <a:t>cello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 concert"</a:t>
            </a:r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&gt;&lt;/</a:t>
            </a:r>
            <a:r>
              <a:rPr lang="fr-CA" sz="1000" dirty="0">
                <a:solidFill>
                  <a:srgbClr val="569CD6"/>
                </a:solidFill>
                <a:latin typeface="Calibri" panose="020F0502020204030204" pitchFamily="34" charset="0"/>
              </a:rPr>
              <a:t>div</a:t>
            </a:r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&gt;</a:t>
            </a:r>
            <a:endParaRPr lang="fr-CA" sz="1000" dirty="0">
              <a:solidFill>
                <a:srgbClr val="D4D4D4"/>
              </a:solidFill>
              <a:latin typeface="Calibri" panose="020F0502020204030204" pitchFamily="34" charset="0"/>
            </a:endParaRPr>
          </a:p>
          <a:p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&lt;/</a:t>
            </a:r>
            <a:r>
              <a:rPr lang="fr-CA" sz="1000" dirty="0">
                <a:solidFill>
                  <a:srgbClr val="569CD6"/>
                </a:solidFill>
                <a:latin typeface="Calibri" panose="020F0502020204030204" pitchFamily="34" charset="0"/>
              </a:rPr>
              <a:t>div</a:t>
            </a:r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&gt;</a:t>
            </a:r>
            <a:endParaRPr lang="fr-CA" sz="1000" dirty="0">
              <a:solidFill>
                <a:srgbClr val="D4D4D4"/>
              </a:solidFill>
              <a:latin typeface="Calibri" panose="020F0502020204030204" pitchFamily="34" charset="0"/>
            </a:endParaRPr>
          </a:p>
          <a:p>
            <a:b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</a:br>
            <a:r>
              <a:rPr lang="fr-CA" sz="1000" dirty="0">
                <a:solidFill>
                  <a:srgbClr val="569CD6"/>
                </a:solidFill>
                <a:latin typeface="Calibri" panose="020F0502020204030204" pitchFamily="34" charset="0"/>
              </a:rPr>
              <a:t>&lt;?</a:t>
            </a:r>
            <a:r>
              <a:rPr lang="fr-CA" sz="1000" dirty="0" err="1">
                <a:solidFill>
                  <a:srgbClr val="569CD6"/>
                </a:solidFill>
                <a:latin typeface="Calibri" panose="020F0502020204030204" pitchFamily="34" charset="0"/>
              </a:rPr>
              <a:t>php</a:t>
            </a:r>
            <a:endParaRPr lang="fr-CA" sz="1000" dirty="0">
              <a:solidFill>
                <a:srgbClr val="D4D4D4"/>
              </a:solidFill>
              <a:latin typeface="Calibri" panose="020F0502020204030204" pitchFamily="34" charset="0"/>
            </a:endParaRPr>
          </a:p>
          <a:p>
            <a:r>
              <a:rPr lang="fr-CA" sz="1000" dirty="0" err="1">
                <a:solidFill>
                  <a:srgbClr val="DCDCAA"/>
                </a:solidFill>
                <a:latin typeface="Calibri" panose="020F0502020204030204" pitchFamily="34" charset="0"/>
              </a:rPr>
              <a:t>require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(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"./</a:t>
            </a:r>
            <a:r>
              <a:rPr lang="fr-CA" sz="1000" dirty="0" err="1">
                <a:solidFill>
                  <a:srgbClr val="CE9178"/>
                </a:solidFill>
                <a:latin typeface="Calibri" panose="020F0502020204030204" pitchFamily="34" charset="0"/>
              </a:rPr>
              <a:t>footer.php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"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);</a:t>
            </a:r>
          </a:p>
          <a:p>
            <a:r>
              <a:rPr lang="fr-CA" sz="1000" dirty="0">
                <a:solidFill>
                  <a:srgbClr val="569CD6"/>
                </a:solidFill>
                <a:latin typeface="Calibri" panose="020F0502020204030204" pitchFamily="34" charset="0"/>
              </a:rPr>
              <a:t>?&gt;</a:t>
            </a:r>
            <a:endParaRPr lang="fr-CA" sz="1000" dirty="0">
              <a:solidFill>
                <a:srgbClr val="D4D4D4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75807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46"/>
          <p:cNvSpPr txBox="1">
            <a:spLocks noGrp="1"/>
          </p:cNvSpPr>
          <p:nvPr>
            <p:ph type="title"/>
          </p:nvPr>
        </p:nvSpPr>
        <p:spPr>
          <a:xfrm>
            <a:off x="696300" y="324563"/>
            <a:ext cx="7751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Cards et Modal</a:t>
            </a:r>
            <a:endParaRPr dirty="0"/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095B95F6-5F44-1B4F-BDF6-0797CB1F84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025" y="1207787"/>
            <a:ext cx="4063667" cy="3704893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5D26F23C-8F4F-3E4B-8605-155EA35FB8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3944" y="1207786"/>
            <a:ext cx="4110496" cy="3704894"/>
          </a:xfrm>
          <a:prstGeom prst="rect">
            <a:avLst/>
          </a:prstGeom>
        </p:spPr>
      </p:pic>
      <p:grpSp>
        <p:nvGrpSpPr>
          <p:cNvPr id="5" name="Google Shape;809;p68">
            <a:extLst>
              <a:ext uri="{FF2B5EF4-FFF2-40B4-BE49-F238E27FC236}">
                <a16:creationId xmlns:a16="http://schemas.microsoft.com/office/drawing/2014/main" id="{B3906C2E-BA45-7543-AC34-87D382CB7689}"/>
              </a:ext>
            </a:extLst>
          </p:cNvPr>
          <p:cNvGrpSpPr/>
          <p:nvPr/>
        </p:nvGrpSpPr>
        <p:grpSpPr>
          <a:xfrm>
            <a:off x="313025" y="1104706"/>
            <a:ext cx="4063666" cy="3880761"/>
            <a:chOff x="4055275" y="3473352"/>
            <a:chExt cx="855300" cy="898400"/>
          </a:xfrm>
        </p:grpSpPr>
        <p:sp>
          <p:nvSpPr>
            <p:cNvPr id="6" name="Google Shape;810;p68">
              <a:extLst>
                <a:ext uri="{FF2B5EF4-FFF2-40B4-BE49-F238E27FC236}">
                  <a16:creationId xmlns:a16="http://schemas.microsoft.com/office/drawing/2014/main" id="{DBB030A4-3EAF-F848-BB46-50E5EBCB86F4}"/>
                </a:ext>
              </a:extLst>
            </p:cNvPr>
            <p:cNvSpPr/>
            <p:nvPr/>
          </p:nvSpPr>
          <p:spPr>
            <a:xfrm>
              <a:off x="4055275" y="3494725"/>
              <a:ext cx="855300" cy="855300"/>
            </a:xfrm>
            <a:prstGeom prst="rect">
              <a:avLst/>
            </a:pr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811;p68">
              <a:extLst>
                <a:ext uri="{FF2B5EF4-FFF2-40B4-BE49-F238E27FC236}">
                  <a16:creationId xmlns:a16="http://schemas.microsoft.com/office/drawing/2014/main" id="{1D609335-B535-7D48-BAAE-E665AC86D7DD}"/>
                </a:ext>
              </a:extLst>
            </p:cNvPr>
            <p:cNvSpPr/>
            <p:nvPr/>
          </p:nvSpPr>
          <p:spPr>
            <a:xfrm>
              <a:off x="4401781" y="4322852"/>
              <a:ext cx="477900" cy="48900"/>
            </a:xfrm>
            <a:prstGeom prst="ellipse">
              <a:avLst/>
            </a:prstGeom>
            <a:gradFill>
              <a:gsLst>
                <a:gs pos="0">
                  <a:srgbClr val="DED0BB"/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812;p68">
              <a:extLst>
                <a:ext uri="{FF2B5EF4-FFF2-40B4-BE49-F238E27FC236}">
                  <a16:creationId xmlns:a16="http://schemas.microsoft.com/office/drawing/2014/main" id="{773CF307-1E47-9D4B-8B6E-206EFCD12347}"/>
                </a:ext>
              </a:extLst>
            </p:cNvPr>
            <p:cNvSpPr/>
            <p:nvPr/>
          </p:nvSpPr>
          <p:spPr>
            <a:xfrm>
              <a:off x="4100231" y="3473352"/>
              <a:ext cx="477900" cy="48900"/>
            </a:xfrm>
            <a:prstGeom prst="ellipse">
              <a:avLst/>
            </a:prstGeom>
            <a:gradFill>
              <a:gsLst>
                <a:gs pos="0">
                  <a:srgbClr val="DED0BB"/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" name="Google Shape;809;p68">
            <a:extLst>
              <a:ext uri="{FF2B5EF4-FFF2-40B4-BE49-F238E27FC236}">
                <a16:creationId xmlns:a16="http://schemas.microsoft.com/office/drawing/2014/main" id="{5AA158E2-6C75-5B48-8129-56F94B9FB516}"/>
              </a:ext>
            </a:extLst>
          </p:cNvPr>
          <p:cNvGrpSpPr/>
          <p:nvPr/>
        </p:nvGrpSpPr>
        <p:grpSpPr>
          <a:xfrm>
            <a:off x="4773750" y="1104706"/>
            <a:ext cx="4110496" cy="3880762"/>
            <a:chOff x="4055275" y="3473352"/>
            <a:chExt cx="855300" cy="898400"/>
          </a:xfrm>
        </p:grpSpPr>
        <p:sp>
          <p:nvSpPr>
            <p:cNvPr id="10" name="Google Shape;810;p68">
              <a:extLst>
                <a:ext uri="{FF2B5EF4-FFF2-40B4-BE49-F238E27FC236}">
                  <a16:creationId xmlns:a16="http://schemas.microsoft.com/office/drawing/2014/main" id="{763B9B3D-C949-754E-8E8C-E59BE2E65E3D}"/>
                </a:ext>
              </a:extLst>
            </p:cNvPr>
            <p:cNvSpPr/>
            <p:nvPr/>
          </p:nvSpPr>
          <p:spPr>
            <a:xfrm>
              <a:off x="4055275" y="3494725"/>
              <a:ext cx="855300" cy="855300"/>
            </a:xfrm>
            <a:prstGeom prst="rect">
              <a:avLst/>
            </a:pr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811;p68">
              <a:extLst>
                <a:ext uri="{FF2B5EF4-FFF2-40B4-BE49-F238E27FC236}">
                  <a16:creationId xmlns:a16="http://schemas.microsoft.com/office/drawing/2014/main" id="{AA735690-0F71-014A-A9BE-DF7F0711CB47}"/>
                </a:ext>
              </a:extLst>
            </p:cNvPr>
            <p:cNvSpPr/>
            <p:nvPr/>
          </p:nvSpPr>
          <p:spPr>
            <a:xfrm>
              <a:off x="4401781" y="4322852"/>
              <a:ext cx="477900" cy="48900"/>
            </a:xfrm>
            <a:prstGeom prst="ellipse">
              <a:avLst/>
            </a:prstGeom>
            <a:gradFill>
              <a:gsLst>
                <a:gs pos="0">
                  <a:srgbClr val="DED0BB"/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812;p68">
              <a:extLst>
                <a:ext uri="{FF2B5EF4-FFF2-40B4-BE49-F238E27FC236}">
                  <a16:creationId xmlns:a16="http://schemas.microsoft.com/office/drawing/2014/main" id="{B221214C-AD27-FD46-8304-3837BAFB5ED2}"/>
                </a:ext>
              </a:extLst>
            </p:cNvPr>
            <p:cNvSpPr/>
            <p:nvPr/>
          </p:nvSpPr>
          <p:spPr>
            <a:xfrm>
              <a:off x="4100231" y="3473352"/>
              <a:ext cx="477900" cy="48900"/>
            </a:xfrm>
            <a:prstGeom prst="ellipse">
              <a:avLst/>
            </a:prstGeom>
            <a:gradFill>
              <a:gsLst>
                <a:gs pos="0">
                  <a:srgbClr val="DED0BB"/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46"/>
          <p:cNvSpPr txBox="1">
            <a:spLocks noGrp="1"/>
          </p:cNvSpPr>
          <p:nvPr>
            <p:ph type="title"/>
          </p:nvPr>
        </p:nvSpPr>
        <p:spPr>
          <a:xfrm>
            <a:off x="290809" y="3482879"/>
            <a:ext cx="2118437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Catalogue</a:t>
            </a:r>
            <a:endParaRPr dirty="0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6D2FF350-57AF-A04B-95BC-470304D411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5322" y="225049"/>
            <a:ext cx="6257869" cy="4693402"/>
          </a:xfrm>
          <a:prstGeom prst="rect">
            <a:avLst/>
          </a:prstGeom>
        </p:spPr>
      </p:pic>
      <p:grpSp>
        <p:nvGrpSpPr>
          <p:cNvPr id="14" name="Google Shape;809;p68">
            <a:extLst>
              <a:ext uri="{FF2B5EF4-FFF2-40B4-BE49-F238E27FC236}">
                <a16:creationId xmlns:a16="http://schemas.microsoft.com/office/drawing/2014/main" id="{5794F6C3-8D84-1543-90AA-C21A5F0B7F66}"/>
              </a:ext>
            </a:extLst>
          </p:cNvPr>
          <p:cNvGrpSpPr/>
          <p:nvPr/>
        </p:nvGrpSpPr>
        <p:grpSpPr>
          <a:xfrm>
            <a:off x="2595321" y="103016"/>
            <a:ext cx="6257869" cy="4946062"/>
            <a:chOff x="4055275" y="3473352"/>
            <a:chExt cx="855300" cy="898400"/>
          </a:xfrm>
        </p:grpSpPr>
        <p:sp>
          <p:nvSpPr>
            <p:cNvPr id="15" name="Google Shape;810;p68">
              <a:extLst>
                <a:ext uri="{FF2B5EF4-FFF2-40B4-BE49-F238E27FC236}">
                  <a16:creationId xmlns:a16="http://schemas.microsoft.com/office/drawing/2014/main" id="{E285CB87-8B51-A049-B316-5A35BD963D73}"/>
                </a:ext>
              </a:extLst>
            </p:cNvPr>
            <p:cNvSpPr/>
            <p:nvPr/>
          </p:nvSpPr>
          <p:spPr>
            <a:xfrm>
              <a:off x="4055275" y="3494725"/>
              <a:ext cx="855300" cy="855300"/>
            </a:xfrm>
            <a:prstGeom prst="rect">
              <a:avLst/>
            </a:pr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811;p68">
              <a:extLst>
                <a:ext uri="{FF2B5EF4-FFF2-40B4-BE49-F238E27FC236}">
                  <a16:creationId xmlns:a16="http://schemas.microsoft.com/office/drawing/2014/main" id="{4D03A298-D34F-3241-8012-441BBD4A7886}"/>
                </a:ext>
              </a:extLst>
            </p:cNvPr>
            <p:cNvSpPr/>
            <p:nvPr/>
          </p:nvSpPr>
          <p:spPr>
            <a:xfrm>
              <a:off x="4401781" y="4322852"/>
              <a:ext cx="477900" cy="48900"/>
            </a:xfrm>
            <a:prstGeom prst="ellipse">
              <a:avLst/>
            </a:prstGeom>
            <a:gradFill>
              <a:gsLst>
                <a:gs pos="0">
                  <a:srgbClr val="DED0BB"/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812;p68">
              <a:extLst>
                <a:ext uri="{FF2B5EF4-FFF2-40B4-BE49-F238E27FC236}">
                  <a16:creationId xmlns:a16="http://schemas.microsoft.com/office/drawing/2014/main" id="{B0D09699-C954-0442-9CA4-AC63CB01466B}"/>
                </a:ext>
              </a:extLst>
            </p:cNvPr>
            <p:cNvSpPr/>
            <p:nvPr/>
          </p:nvSpPr>
          <p:spPr>
            <a:xfrm>
              <a:off x="4100231" y="3473352"/>
              <a:ext cx="477900" cy="48900"/>
            </a:xfrm>
            <a:prstGeom prst="ellipse">
              <a:avLst/>
            </a:prstGeom>
            <a:gradFill>
              <a:gsLst>
                <a:gs pos="0">
                  <a:srgbClr val="DED0BB"/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7577818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46"/>
          <p:cNvSpPr txBox="1">
            <a:spLocks noGrp="1"/>
          </p:cNvSpPr>
          <p:nvPr>
            <p:ph type="title"/>
          </p:nvPr>
        </p:nvSpPr>
        <p:spPr>
          <a:xfrm>
            <a:off x="696300" y="182977"/>
            <a:ext cx="7751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Formulaire</a:t>
            </a:r>
            <a:r>
              <a:rPr lang="en" dirty="0"/>
              <a:t> </a:t>
            </a:r>
            <a:r>
              <a:rPr lang="en" dirty="0" err="1"/>
              <a:t>d’inscription</a:t>
            </a:r>
            <a:endParaRPr dirty="0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2E506D28-9233-0A4E-B7D6-618DF73CA0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2871" y="947731"/>
            <a:ext cx="5358258" cy="4012792"/>
          </a:xfrm>
          <a:prstGeom prst="rect">
            <a:avLst/>
          </a:prstGeom>
        </p:spPr>
      </p:pic>
      <p:grpSp>
        <p:nvGrpSpPr>
          <p:cNvPr id="14" name="Google Shape;809;p68">
            <a:extLst>
              <a:ext uri="{FF2B5EF4-FFF2-40B4-BE49-F238E27FC236}">
                <a16:creationId xmlns:a16="http://schemas.microsoft.com/office/drawing/2014/main" id="{74292AA4-B7C8-7B41-9337-F07B60733B28}"/>
              </a:ext>
            </a:extLst>
          </p:cNvPr>
          <p:cNvGrpSpPr/>
          <p:nvPr/>
        </p:nvGrpSpPr>
        <p:grpSpPr>
          <a:xfrm>
            <a:off x="1892871" y="826584"/>
            <a:ext cx="5358258" cy="4246347"/>
            <a:chOff x="4055275" y="3473352"/>
            <a:chExt cx="855300" cy="898400"/>
          </a:xfrm>
        </p:grpSpPr>
        <p:sp>
          <p:nvSpPr>
            <p:cNvPr id="15" name="Google Shape;810;p68">
              <a:extLst>
                <a:ext uri="{FF2B5EF4-FFF2-40B4-BE49-F238E27FC236}">
                  <a16:creationId xmlns:a16="http://schemas.microsoft.com/office/drawing/2014/main" id="{EBE7769D-6545-6C4A-860D-E8BEE5994410}"/>
                </a:ext>
              </a:extLst>
            </p:cNvPr>
            <p:cNvSpPr/>
            <p:nvPr/>
          </p:nvSpPr>
          <p:spPr>
            <a:xfrm>
              <a:off x="4055275" y="3494725"/>
              <a:ext cx="855300" cy="855300"/>
            </a:xfrm>
            <a:prstGeom prst="rect">
              <a:avLst/>
            </a:pr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811;p68">
              <a:extLst>
                <a:ext uri="{FF2B5EF4-FFF2-40B4-BE49-F238E27FC236}">
                  <a16:creationId xmlns:a16="http://schemas.microsoft.com/office/drawing/2014/main" id="{8424BBB5-C4E8-874A-8D40-A41BC6772EEA}"/>
                </a:ext>
              </a:extLst>
            </p:cNvPr>
            <p:cNvSpPr/>
            <p:nvPr/>
          </p:nvSpPr>
          <p:spPr>
            <a:xfrm>
              <a:off x="4401781" y="4322852"/>
              <a:ext cx="477900" cy="48900"/>
            </a:xfrm>
            <a:prstGeom prst="ellipse">
              <a:avLst/>
            </a:prstGeom>
            <a:gradFill>
              <a:gsLst>
                <a:gs pos="0">
                  <a:srgbClr val="DED0BB"/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812;p68">
              <a:extLst>
                <a:ext uri="{FF2B5EF4-FFF2-40B4-BE49-F238E27FC236}">
                  <a16:creationId xmlns:a16="http://schemas.microsoft.com/office/drawing/2014/main" id="{47B34E17-AB1D-2948-ADE3-194803DFE74B}"/>
                </a:ext>
              </a:extLst>
            </p:cNvPr>
            <p:cNvSpPr/>
            <p:nvPr/>
          </p:nvSpPr>
          <p:spPr>
            <a:xfrm>
              <a:off x="4100231" y="3473352"/>
              <a:ext cx="477900" cy="48900"/>
            </a:xfrm>
            <a:prstGeom prst="ellipse">
              <a:avLst/>
            </a:prstGeom>
            <a:gradFill>
              <a:gsLst>
                <a:gs pos="0">
                  <a:srgbClr val="DED0BB"/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6092073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46"/>
          <p:cNvSpPr txBox="1">
            <a:spLocks noGrp="1"/>
          </p:cNvSpPr>
          <p:nvPr>
            <p:ph type="title"/>
          </p:nvPr>
        </p:nvSpPr>
        <p:spPr>
          <a:xfrm>
            <a:off x="696300" y="182977"/>
            <a:ext cx="7751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Formulaire</a:t>
            </a:r>
            <a:r>
              <a:rPr lang="en" dirty="0"/>
              <a:t> </a:t>
            </a:r>
            <a:r>
              <a:rPr lang="en" dirty="0" err="1"/>
              <a:t>d’identification</a:t>
            </a:r>
            <a:endParaRPr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E62AEDE6-4D24-2A41-AFF6-617B2F077D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9027" y="866704"/>
            <a:ext cx="5645945" cy="4093819"/>
          </a:xfrm>
          <a:prstGeom prst="rect">
            <a:avLst/>
          </a:prstGeom>
        </p:spPr>
      </p:pic>
      <p:grpSp>
        <p:nvGrpSpPr>
          <p:cNvPr id="5" name="Google Shape;809;p68">
            <a:extLst>
              <a:ext uri="{FF2B5EF4-FFF2-40B4-BE49-F238E27FC236}">
                <a16:creationId xmlns:a16="http://schemas.microsoft.com/office/drawing/2014/main" id="{57C05D54-DC3A-E549-9F82-15E583FBAEA8}"/>
              </a:ext>
            </a:extLst>
          </p:cNvPr>
          <p:cNvGrpSpPr/>
          <p:nvPr/>
        </p:nvGrpSpPr>
        <p:grpSpPr>
          <a:xfrm>
            <a:off x="1749027" y="755677"/>
            <a:ext cx="5645944" cy="4325206"/>
            <a:chOff x="4055275" y="3473352"/>
            <a:chExt cx="855300" cy="898400"/>
          </a:xfrm>
        </p:grpSpPr>
        <p:sp>
          <p:nvSpPr>
            <p:cNvPr id="6" name="Google Shape;810;p68">
              <a:extLst>
                <a:ext uri="{FF2B5EF4-FFF2-40B4-BE49-F238E27FC236}">
                  <a16:creationId xmlns:a16="http://schemas.microsoft.com/office/drawing/2014/main" id="{3F239341-158B-9747-BEF5-54401194C66E}"/>
                </a:ext>
              </a:extLst>
            </p:cNvPr>
            <p:cNvSpPr/>
            <p:nvPr/>
          </p:nvSpPr>
          <p:spPr>
            <a:xfrm>
              <a:off x="4055275" y="3494725"/>
              <a:ext cx="855300" cy="855300"/>
            </a:xfrm>
            <a:prstGeom prst="rect">
              <a:avLst/>
            </a:pr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811;p68">
              <a:extLst>
                <a:ext uri="{FF2B5EF4-FFF2-40B4-BE49-F238E27FC236}">
                  <a16:creationId xmlns:a16="http://schemas.microsoft.com/office/drawing/2014/main" id="{3C5EDE1F-32DD-814A-902A-7344EABC4513}"/>
                </a:ext>
              </a:extLst>
            </p:cNvPr>
            <p:cNvSpPr/>
            <p:nvPr/>
          </p:nvSpPr>
          <p:spPr>
            <a:xfrm>
              <a:off x="4401781" y="4322852"/>
              <a:ext cx="477900" cy="48900"/>
            </a:xfrm>
            <a:prstGeom prst="ellipse">
              <a:avLst/>
            </a:prstGeom>
            <a:gradFill>
              <a:gsLst>
                <a:gs pos="0">
                  <a:srgbClr val="DED0BB"/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812;p68">
              <a:extLst>
                <a:ext uri="{FF2B5EF4-FFF2-40B4-BE49-F238E27FC236}">
                  <a16:creationId xmlns:a16="http://schemas.microsoft.com/office/drawing/2014/main" id="{307F4FF1-E76E-824E-A9BB-6EE74BA0FC11}"/>
                </a:ext>
              </a:extLst>
            </p:cNvPr>
            <p:cNvSpPr/>
            <p:nvPr/>
          </p:nvSpPr>
          <p:spPr>
            <a:xfrm>
              <a:off x="4100231" y="3473352"/>
              <a:ext cx="477900" cy="48900"/>
            </a:xfrm>
            <a:prstGeom prst="ellipse">
              <a:avLst/>
            </a:prstGeom>
            <a:gradFill>
              <a:gsLst>
                <a:gs pos="0">
                  <a:srgbClr val="DED0BB"/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5350789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8"/>
          <p:cNvSpPr txBox="1">
            <a:spLocks noGrp="1"/>
          </p:cNvSpPr>
          <p:nvPr>
            <p:ph type="title"/>
          </p:nvPr>
        </p:nvSpPr>
        <p:spPr>
          <a:xfrm>
            <a:off x="2709225" y="2570794"/>
            <a:ext cx="3725700" cy="10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</a:t>
            </a:r>
            <a:endParaRPr dirty="0"/>
          </a:p>
        </p:txBody>
      </p:sp>
      <p:sp>
        <p:nvSpPr>
          <p:cNvPr id="224" name="Google Shape;224;p38"/>
          <p:cNvSpPr txBox="1">
            <a:spLocks noGrp="1"/>
          </p:cNvSpPr>
          <p:nvPr>
            <p:ph type="title" idx="2"/>
          </p:nvPr>
        </p:nvSpPr>
        <p:spPr>
          <a:xfrm>
            <a:off x="3797100" y="1317190"/>
            <a:ext cx="1549800" cy="164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309511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50"/>
          <p:cNvSpPr txBox="1">
            <a:spLocks noGrp="1"/>
          </p:cNvSpPr>
          <p:nvPr>
            <p:ph type="title"/>
          </p:nvPr>
        </p:nvSpPr>
        <p:spPr>
          <a:xfrm>
            <a:off x="3027284" y="1145987"/>
            <a:ext cx="3089431" cy="98662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2"/>
                </a:solidFill>
              </a:rPr>
              <a:t>Merci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4" name="Google Shape;712;p62">
            <a:extLst>
              <a:ext uri="{FF2B5EF4-FFF2-40B4-BE49-F238E27FC236}">
                <a16:creationId xmlns:a16="http://schemas.microsoft.com/office/drawing/2014/main" id="{4B8F6A95-B665-D842-A3D1-027CEC3E14EC}"/>
              </a:ext>
            </a:extLst>
          </p:cNvPr>
          <p:cNvSpPr txBox="1">
            <a:spLocks/>
          </p:cNvSpPr>
          <p:nvPr/>
        </p:nvSpPr>
        <p:spPr>
          <a:xfrm>
            <a:off x="2686635" y="2455354"/>
            <a:ext cx="3770730" cy="154215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fr-CA" dirty="0">
                <a:solidFill>
                  <a:schemeClr val="accent6"/>
                </a:solidFill>
              </a:rPr>
              <a:t>À vous de m’avoir écoutée.</a:t>
            </a:r>
          </a:p>
          <a:p>
            <a:pPr algn="ctr"/>
            <a:endParaRPr lang="fr-CA" dirty="0">
              <a:solidFill>
                <a:schemeClr val="accent6"/>
              </a:solidFill>
            </a:endParaRPr>
          </a:p>
          <a:p>
            <a:pPr algn="ctr"/>
            <a:r>
              <a:rPr lang="fr-CA" dirty="0">
                <a:solidFill>
                  <a:schemeClr val="accent6"/>
                </a:solidFill>
              </a:rPr>
              <a:t>Aux formateurs qui m’ont accompagnée et aidée tout au long de mon aventure à l’AFPA.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8"/>
          <p:cNvSpPr txBox="1">
            <a:spLocks noGrp="1"/>
          </p:cNvSpPr>
          <p:nvPr>
            <p:ph type="subTitle" idx="1"/>
          </p:nvPr>
        </p:nvSpPr>
        <p:spPr>
          <a:xfrm>
            <a:off x="2709225" y="3423109"/>
            <a:ext cx="3725700" cy="4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 err="1"/>
              <a:t>Présentation</a:t>
            </a:r>
            <a:r>
              <a:rPr lang="en" dirty="0"/>
              <a:t> </a:t>
            </a:r>
            <a:r>
              <a:rPr lang="en" dirty="0" err="1"/>
              <a:t>rapide</a:t>
            </a:r>
            <a:r>
              <a:rPr lang="en" dirty="0"/>
              <a:t> et </a:t>
            </a:r>
            <a:r>
              <a:rPr lang="en" dirty="0" err="1"/>
              <a:t>demandes</a:t>
            </a:r>
            <a:r>
              <a:rPr lang="en" dirty="0"/>
              <a:t>.</a:t>
            </a:r>
            <a:endParaRPr dirty="0"/>
          </a:p>
        </p:txBody>
      </p:sp>
      <p:sp>
        <p:nvSpPr>
          <p:cNvPr id="223" name="Google Shape;223;p38"/>
          <p:cNvSpPr txBox="1">
            <a:spLocks noGrp="1"/>
          </p:cNvSpPr>
          <p:nvPr>
            <p:ph type="title"/>
          </p:nvPr>
        </p:nvSpPr>
        <p:spPr>
          <a:xfrm>
            <a:off x="2709225" y="2570794"/>
            <a:ext cx="3725700" cy="10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L’entreprise</a:t>
            </a:r>
            <a:endParaRPr dirty="0"/>
          </a:p>
        </p:txBody>
      </p:sp>
      <p:sp>
        <p:nvSpPr>
          <p:cNvPr id="224" name="Google Shape;224;p38"/>
          <p:cNvSpPr txBox="1">
            <a:spLocks noGrp="1"/>
          </p:cNvSpPr>
          <p:nvPr>
            <p:ph type="title" idx="2"/>
          </p:nvPr>
        </p:nvSpPr>
        <p:spPr>
          <a:xfrm>
            <a:off x="3797100" y="1317190"/>
            <a:ext cx="1549800" cy="164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40"/>
          <p:cNvSpPr txBox="1">
            <a:spLocks noGrp="1"/>
          </p:cNvSpPr>
          <p:nvPr>
            <p:ph type="title"/>
          </p:nvPr>
        </p:nvSpPr>
        <p:spPr>
          <a:xfrm>
            <a:off x="5044200" y="1165900"/>
            <a:ext cx="2934300" cy="65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Village Green</a:t>
            </a:r>
            <a:endParaRPr dirty="0"/>
          </a:p>
        </p:txBody>
      </p:sp>
      <p:sp>
        <p:nvSpPr>
          <p:cNvPr id="237" name="Google Shape;237;p40"/>
          <p:cNvSpPr txBox="1">
            <a:spLocks noGrp="1"/>
          </p:cNvSpPr>
          <p:nvPr>
            <p:ph type="title"/>
          </p:nvPr>
        </p:nvSpPr>
        <p:spPr>
          <a:xfrm>
            <a:off x="954158" y="3144897"/>
            <a:ext cx="3347498" cy="43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0" u="none" dirty="0"/>
              <a:t>Logo de </a:t>
            </a:r>
            <a:r>
              <a:rPr lang="en" sz="2800" b="0" u="none" dirty="0" err="1"/>
              <a:t>l’entreprise</a:t>
            </a:r>
            <a:endParaRPr sz="2800" b="0" u="none" dirty="0"/>
          </a:p>
        </p:txBody>
      </p:sp>
      <p:sp>
        <p:nvSpPr>
          <p:cNvPr id="238" name="Google Shape;238;p40"/>
          <p:cNvSpPr txBox="1">
            <a:spLocks noGrp="1"/>
          </p:cNvSpPr>
          <p:nvPr>
            <p:ph type="title"/>
          </p:nvPr>
        </p:nvSpPr>
        <p:spPr>
          <a:xfrm>
            <a:off x="1125865" y="3460328"/>
            <a:ext cx="3028800" cy="37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u="none" dirty="0" err="1">
                <a:solidFill>
                  <a:schemeClr val="accent2"/>
                </a:solidFill>
                <a:latin typeface="Didact Gothic"/>
                <a:ea typeface="Didact Gothic"/>
                <a:cs typeface="Didact Gothic"/>
                <a:sym typeface="Didact Gothic"/>
              </a:rPr>
              <a:t>Retravaillé</a:t>
            </a:r>
            <a:r>
              <a:rPr lang="en" sz="1400" u="none" dirty="0">
                <a:solidFill>
                  <a:schemeClr val="accent2"/>
                </a:solidFill>
                <a:latin typeface="Didact Gothic"/>
                <a:ea typeface="Didact Gothic"/>
                <a:cs typeface="Didact Gothic"/>
                <a:sym typeface="Didact Gothic"/>
              </a:rPr>
              <a:t> sur Photoshop</a:t>
            </a:r>
            <a:endParaRPr sz="1400" u="none" dirty="0">
              <a:solidFill>
                <a:schemeClr val="accent2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239" name="Google Shape;239;p40"/>
          <p:cNvSpPr txBox="1">
            <a:spLocks noGrp="1"/>
          </p:cNvSpPr>
          <p:nvPr>
            <p:ph type="body" idx="1"/>
          </p:nvPr>
        </p:nvSpPr>
        <p:spPr>
          <a:xfrm>
            <a:off x="5044199" y="1815900"/>
            <a:ext cx="2973935" cy="236648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A" dirty="0"/>
              <a:t>est une entreprise de vente d’instruments de musique.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fr-CA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A" dirty="0"/>
              <a:t>Après mon passage, ils se sont spécialisés dans les instruments à cordes frottées: violon, violoncelle, </a:t>
            </a:r>
            <a:r>
              <a:rPr lang="fr-CA" dirty="0" err="1"/>
              <a:t>tagelharpa</a:t>
            </a:r>
            <a:r>
              <a:rPr lang="fr-CA" dirty="0"/>
              <a:t>…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fr-CA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A" dirty="0"/>
              <a:t>C’est quand même bien plus joli.</a:t>
            </a:r>
            <a:endParaRPr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40F9D6F1-0015-F841-9E45-076E6A5C1EEB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6530" y="1539896"/>
            <a:ext cx="1347470" cy="1347470"/>
          </a:xfrm>
          <a:prstGeom prst="rect">
            <a:avLst/>
          </a:prstGeom>
        </p:spPr>
      </p:pic>
      <p:grpSp>
        <p:nvGrpSpPr>
          <p:cNvPr id="9" name="Google Shape;813;p68">
            <a:extLst>
              <a:ext uri="{FF2B5EF4-FFF2-40B4-BE49-F238E27FC236}">
                <a16:creationId xmlns:a16="http://schemas.microsoft.com/office/drawing/2014/main" id="{45F85A06-39C1-BE43-AC62-9A92AC6E6CC5}"/>
              </a:ext>
            </a:extLst>
          </p:cNvPr>
          <p:cNvGrpSpPr/>
          <p:nvPr/>
        </p:nvGrpSpPr>
        <p:grpSpPr>
          <a:xfrm>
            <a:off x="1966529" y="1508125"/>
            <a:ext cx="1347471" cy="1379241"/>
            <a:chOff x="5275900" y="3434250"/>
            <a:chExt cx="929400" cy="952825"/>
          </a:xfrm>
        </p:grpSpPr>
        <p:sp>
          <p:nvSpPr>
            <p:cNvPr id="10" name="Google Shape;814;p68">
              <a:extLst>
                <a:ext uri="{FF2B5EF4-FFF2-40B4-BE49-F238E27FC236}">
                  <a16:creationId xmlns:a16="http://schemas.microsoft.com/office/drawing/2014/main" id="{96154FE3-9342-DD44-B457-4C75C9CD6502}"/>
                </a:ext>
              </a:extLst>
            </p:cNvPr>
            <p:cNvSpPr/>
            <p:nvPr/>
          </p:nvSpPr>
          <p:spPr>
            <a:xfrm>
              <a:off x="5275900" y="3457675"/>
              <a:ext cx="929400" cy="929400"/>
            </a:xfrm>
            <a:prstGeom prst="ellipse">
              <a:avLst/>
            </a:pr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815;p68">
              <a:extLst>
                <a:ext uri="{FF2B5EF4-FFF2-40B4-BE49-F238E27FC236}">
                  <a16:creationId xmlns:a16="http://schemas.microsoft.com/office/drawing/2014/main" id="{6E21747F-6953-7448-A4FE-373371316E9F}"/>
                </a:ext>
              </a:extLst>
            </p:cNvPr>
            <p:cNvSpPr/>
            <p:nvPr/>
          </p:nvSpPr>
          <p:spPr>
            <a:xfrm>
              <a:off x="5631874" y="3434250"/>
              <a:ext cx="219600" cy="48900"/>
            </a:xfrm>
            <a:prstGeom prst="ellipse">
              <a:avLst/>
            </a:prstGeom>
            <a:gradFill>
              <a:gsLst>
                <a:gs pos="0">
                  <a:srgbClr val="DED0BB"/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816;p68">
              <a:extLst>
                <a:ext uri="{FF2B5EF4-FFF2-40B4-BE49-F238E27FC236}">
                  <a16:creationId xmlns:a16="http://schemas.microsoft.com/office/drawing/2014/main" id="{FAE327F8-BDAA-044E-BB67-345C962874A4}"/>
                </a:ext>
              </a:extLst>
            </p:cNvPr>
            <p:cNvSpPr/>
            <p:nvPr/>
          </p:nvSpPr>
          <p:spPr>
            <a:xfrm rot="7506061">
              <a:off x="6008104" y="4165415"/>
              <a:ext cx="219645" cy="53848"/>
            </a:xfrm>
            <a:prstGeom prst="ellipse">
              <a:avLst/>
            </a:prstGeom>
            <a:gradFill>
              <a:gsLst>
                <a:gs pos="0">
                  <a:srgbClr val="DED0BB"/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41"/>
          <p:cNvSpPr txBox="1">
            <a:spLocks noGrp="1"/>
          </p:cNvSpPr>
          <p:nvPr>
            <p:ph type="title"/>
          </p:nvPr>
        </p:nvSpPr>
        <p:spPr>
          <a:xfrm>
            <a:off x="700800" y="491825"/>
            <a:ext cx="7742400" cy="6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Cahier des charges</a:t>
            </a:r>
            <a:endParaRPr dirty="0"/>
          </a:p>
        </p:txBody>
      </p:sp>
      <p:sp>
        <p:nvSpPr>
          <p:cNvPr id="247" name="Google Shape;247;p41"/>
          <p:cNvSpPr txBox="1">
            <a:spLocks noGrp="1"/>
          </p:cNvSpPr>
          <p:nvPr>
            <p:ph type="subTitle" idx="4294967295"/>
          </p:nvPr>
        </p:nvSpPr>
        <p:spPr>
          <a:xfrm>
            <a:off x="1542552" y="1381881"/>
            <a:ext cx="6202017" cy="333324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lnSpc>
                <a:spcPct val="100000"/>
              </a:lnSpc>
            </a:pPr>
            <a:r>
              <a:rPr lang="fr-CA" sz="1400" b="0" dirty="0"/>
              <a:t>Utiliser un outil de gestion de versions (Git)</a:t>
            </a:r>
          </a:p>
          <a:p>
            <a:pPr marL="0" indent="0">
              <a:lnSpc>
                <a:spcPct val="100000"/>
              </a:lnSpc>
              <a:buNone/>
            </a:pPr>
            <a:endParaRPr lang="fr-CA" sz="1400" b="0" dirty="0"/>
          </a:p>
          <a:p>
            <a:pPr marL="285750" indent="-285750">
              <a:lnSpc>
                <a:spcPct val="100000"/>
              </a:lnSpc>
            </a:pPr>
            <a:r>
              <a:rPr lang="fr-CA" sz="1400" b="0" dirty="0"/>
              <a:t>Mettre au point un MCD</a:t>
            </a:r>
          </a:p>
          <a:p>
            <a:pPr marL="285750" indent="-285750">
              <a:lnSpc>
                <a:spcPct val="100000"/>
              </a:lnSpc>
            </a:pPr>
            <a:r>
              <a:rPr lang="fr-CA" sz="1400" b="0" dirty="0"/>
              <a:t>Créer le dictionnaire de données</a:t>
            </a:r>
          </a:p>
          <a:p>
            <a:pPr marL="285750" indent="-285750">
              <a:lnSpc>
                <a:spcPct val="100000"/>
              </a:lnSpc>
            </a:pPr>
            <a:r>
              <a:rPr lang="fr-CA" sz="1400" b="0" dirty="0"/>
              <a:t>Créer la base de données</a:t>
            </a:r>
          </a:p>
          <a:p>
            <a:pPr marL="285750" indent="-285750">
              <a:lnSpc>
                <a:spcPct val="100000"/>
              </a:lnSpc>
            </a:pPr>
            <a:r>
              <a:rPr lang="fr-CA" sz="1400" b="0" dirty="0"/>
              <a:t>Créer des profils de connexion</a:t>
            </a:r>
          </a:p>
          <a:p>
            <a:pPr marL="285750" indent="-285750">
              <a:lnSpc>
                <a:spcPct val="100000"/>
              </a:lnSpc>
            </a:pPr>
            <a:r>
              <a:rPr lang="fr-CA" sz="1400" b="0" dirty="0"/>
              <a:t>Créer une vue Produits-Fournisseurs</a:t>
            </a:r>
          </a:p>
          <a:p>
            <a:pPr marL="0" indent="0">
              <a:lnSpc>
                <a:spcPct val="100000"/>
              </a:lnSpc>
              <a:buNone/>
            </a:pPr>
            <a:endParaRPr lang="fr-CA" sz="1400" b="0" dirty="0"/>
          </a:p>
          <a:p>
            <a:pPr marL="285750" indent="-285750">
              <a:lnSpc>
                <a:spcPct val="100000"/>
              </a:lnSpc>
            </a:pPr>
            <a:r>
              <a:rPr lang="fr-CA" sz="1400" b="0" dirty="0"/>
              <a:t>Développer une application web</a:t>
            </a:r>
          </a:p>
          <a:p>
            <a:pPr marL="285750" indent="-285750">
              <a:lnSpc>
                <a:spcPct val="100000"/>
              </a:lnSpc>
            </a:pPr>
            <a:r>
              <a:rPr lang="fr-CA" sz="1400" b="0" dirty="0"/>
              <a:t>Développer des pages statiques (et responsives)</a:t>
            </a:r>
          </a:p>
          <a:p>
            <a:pPr marL="285750" indent="-285750">
              <a:lnSpc>
                <a:spcPct val="100000"/>
              </a:lnSpc>
            </a:pPr>
            <a:r>
              <a:rPr lang="fr-CA" sz="1400" b="0" dirty="0"/>
              <a:t>Créer un formulaire d’inscription</a:t>
            </a:r>
          </a:p>
          <a:p>
            <a:pPr marL="0" indent="0">
              <a:lnSpc>
                <a:spcPct val="100000"/>
              </a:lnSpc>
              <a:buNone/>
            </a:pPr>
            <a:endParaRPr lang="fr-CA" sz="1400" b="0" dirty="0"/>
          </a:p>
          <a:p>
            <a:pPr marL="285750" indent="-285750">
              <a:lnSpc>
                <a:spcPct val="100000"/>
              </a:lnSpc>
            </a:pPr>
            <a:r>
              <a:rPr lang="fr-CA" sz="1400" b="0" dirty="0"/>
              <a:t>Créer un CRUD – Back-office, gestion des produits et commandes (Facultatif)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fr-CA" sz="1400" b="0" dirty="0"/>
              <a:t>	</a:t>
            </a:r>
            <a:r>
              <a:rPr lang="fr-CA" sz="1200" b="0" dirty="0"/>
              <a:t>(Manque de temps)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8"/>
          <p:cNvSpPr txBox="1">
            <a:spLocks noGrp="1"/>
          </p:cNvSpPr>
          <p:nvPr>
            <p:ph type="subTitle" idx="1"/>
          </p:nvPr>
        </p:nvSpPr>
        <p:spPr>
          <a:xfrm>
            <a:off x="2709225" y="3423109"/>
            <a:ext cx="3725700" cy="4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fr-CA" dirty="0"/>
              <a:t>et langages utilisés dans le projet.</a:t>
            </a:r>
            <a:endParaRPr dirty="0"/>
          </a:p>
        </p:txBody>
      </p:sp>
      <p:sp>
        <p:nvSpPr>
          <p:cNvPr id="223" name="Google Shape;223;p38"/>
          <p:cNvSpPr txBox="1">
            <a:spLocks noGrp="1"/>
          </p:cNvSpPr>
          <p:nvPr>
            <p:ph type="title"/>
          </p:nvPr>
        </p:nvSpPr>
        <p:spPr>
          <a:xfrm>
            <a:off x="2709225" y="2570794"/>
            <a:ext cx="3725700" cy="10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Outils</a:t>
            </a:r>
            <a:endParaRPr dirty="0"/>
          </a:p>
        </p:txBody>
      </p:sp>
      <p:sp>
        <p:nvSpPr>
          <p:cNvPr id="224" name="Google Shape;224;p38"/>
          <p:cNvSpPr txBox="1">
            <a:spLocks noGrp="1"/>
          </p:cNvSpPr>
          <p:nvPr>
            <p:ph type="title" idx="2"/>
          </p:nvPr>
        </p:nvSpPr>
        <p:spPr>
          <a:xfrm>
            <a:off x="3797100" y="1317190"/>
            <a:ext cx="1549800" cy="164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899216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p65"/>
          <p:cNvSpPr txBox="1">
            <a:spLocks noGrp="1"/>
          </p:cNvSpPr>
          <p:nvPr>
            <p:ph type="title"/>
          </p:nvPr>
        </p:nvSpPr>
        <p:spPr>
          <a:xfrm>
            <a:off x="696325" y="491775"/>
            <a:ext cx="7751400" cy="70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Outils</a:t>
            </a:r>
            <a:endParaRPr dirty="0"/>
          </a:p>
        </p:txBody>
      </p:sp>
      <p:sp>
        <p:nvSpPr>
          <p:cNvPr id="745" name="Google Shape;745;p65"/>
          <p:cNvSpPr txBox="1">
            <a:spLocks noGrp="1"/>
          </p:cNvSpPr>
          <p:nvPr>
            <p:ph type="subTitle" idx="1"/>
          </p:nvPr>
        </p:nvSpPr>
        <p:spPr>
          <a:xfrm>
            <a:off x="2493567" y="1229060"/>
            <a:ext cx="1848300" cy="4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PC</a:t>
            </a:r>
            <a:endParaRPr dirty="0"/>
          </a:p>
        </p:txBody>
      </p:sp>
      <p:sp>
        <p:nvSpPr>
          <p:cNvPr id="746" name="Google Shape;746;p65"/>
          <p:cNvSpPr txBox="1">
            <a:spLocks noGrp="1"/>
          </p:cNvSpPr>
          <p:nvPr>
            <p:ph type="subTitle" idx="2"/>
          </p:nvPr>
        </p:nvSpPr>
        <p:spPr>
          <a:xfrm>
            <a:off x="4856167" y="1199775"/>
            <a:ext cx="1848300" cy="4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Mac</a:t>
            </a:r>
            <a:endParaRPr dirty="0"/>
          </a:p>
        </p:txBody>
      </p:sp>
      <p:sp>
        <p:nvSpPr>
          <p:cNvPr id="748" name="Google Shape;748;p65"/>
          <p:cNvSpPr txBox="1">
            <a:spLocks noGrp="1"/>
          </p:cNvSpPr>
          <p:nvPr>
            <p:ph type="subTitle" idx="4"/>
          </p:nvPr>
        </p:nvSpPr>
        <p:spPr>
          <a:xfrm>
            <a:off x="1210650" y="3059504"/>
            <a:ext cx="1848300" cy="4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Opera GX</a:t>
            </a:r>
            <a:endParaRPr dirty="0"/>
          </a:p>
        </p:txBody>
      </p:sp>
      <p:sp>
        <p:nvSpPr>
          <p:cNvPr id="749" name="Google Shape;749;p65"/>
          <p:cNvSpPr txBox="1">
            <a:spLocks noGrp="1"/>
          </p:cNvSpPr>
          <p:nvPr>
            <p:ph type="subTitle" idx="5"/>
          </p:nvPr>
        </p:nvSpPr>
        <p:spPr>
          <a:xfrm>
            <a:off x="3649969" y="3059504"/>
            <a:ext cx="1848300" cy="4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Safari</a:t>
            </a:r>
            <a:endParaRPr dirty="0"/>
          </a:p>
        </p:txBody>
      </p:sp>
      <p:sp>
        <p:nvSpPr>
          <p:cNvPr id="750" name="Google Shape;750;p65"/>
          <p:cNvSpPr txBox="1">
            <a:spLocks noGrp="1"/>
          </p:cNvSpPr>
          <p:nvPr>
            <p:ph type="subTitle" idx="6"/>
          </p:nvPr>
        </p:nvSpPr>
        <p:spPr>
          <a:xfrm>
            <a:off x="6089288" y="3059504"/>
            <a:ext cx="1848300" cy="4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Maxthon</a:t>
            </a:r>
            <a:endParaRPr dirty="0"/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E72BEE8F-88B2-BD4B-91AD-82495A5114E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663225" y="3508719"/>
            <a:ext cx="972478" cy="975520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207D9A24-FBEE-9C40-9FE8-01FCCD608F40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126649" y="3485243"/>
            <a:ext cx="948373" cy="975521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AB98F1F9-03F6-7046-865C-5710CF3C694D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6575357" y="3508719"/>
            <a:ext cx="948373" cy="975521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76AD77F3-CA2F-214D-B524-252AA28E87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44434" y="1567540"/>
            <a:ext cx="1546566" cy="1546566"/>
          </a:xfrm>
          <a:prstGeom prst="rect">
            <a:avLst/>
          </a:prstGeom>
        </p:spPr>
      </p:pic>
      <p:sp>
        <p:nvSpPr>
          <p:cNvPr id="17" name="Ellipse 16">
            <a:extLst>
              <a:ext uri="{FF2B5EF4-FFF2-40B4-BE49-F238E27FC236}">
                <a16:creationId xmlns:a16="http://schemas.microsoft.com/office/drawing/2014/main" id="{AF548FBA-D6C2-5541-976F-8F5031405A37}"/>
              </a:ext>
            </a:extLst>
          </p:cNvPr>
          <p:cNvSpPr/>
          <p:nvPr/>
        </p:nvSpPr>
        <p:spPr>
          <a:xfrm>
            <a:off x="5075022" y="1648914"/>
            <a:ext cx="1410590" cy="1410590"/>
          </a:xfrm>
          <a:prstGeom prst="ellipse">
            <a:avLst/>
          </a:pr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p65"/>
          <p:cNvSpPr txBox="1">
            <a:spLocks noGrp="1"/>
          </p:cNvSpPr>
          <p:nvPr>
            <p:ph type="title"/>
          </p:nvPr>
        </p:nvSpPr>
        <p:spPr>
          <a:xfrm>
            <a:off x="696325" y="491775"/>
            <a:ext cx="7751400" cy="70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A" dirty="0"/>
              <a:t>Logiciels</a:t>
            </a:r>
            <a:endParaRPr dirty="0"/>
          </a:p>
        </p:txBody>
      </p:sp>
      <p:sp>
        <p:nvSpPr>
          <p:cNvPr id="43" name="Google Shape;247;p41">
            <a:extLst>
              <a:ext uri="{FF2B5EF4-FFF2-40B4-BE49-F238E27FC236}">
                <a16:creationId xmlns:a16="http://schemas.microsoft.com/office/drawing/2014/main" id="{61185B01-60BA-A44A-B420-5F1BA66F0312}"/>
              </a:ext>
            </a:extLst>
          </p:cNvPr>
          <p:cNvSpPr txBox="1">
            <a:spLocks/>
          </p:cNvSpPr>
          <p:nvPr/>
        </p:nvSpPr>
        <p:spPr>
          <a:xfrm>
            <a:off x="1247040" y="2650066"/>
            <a:ext cx="2192867" cy="141878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idact Gothic"/>
              <a:buChar char="●"/>
              <a:defRPr sz="1600" b="1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Didact Gothic"/>
              <a:buChar char="■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285750" indent="-285750">
              <a:lnSpc>
                <a:spcPct val="100000"/>
              </a:lnSpc>
            </a:pPr>
            <a:r>
              <a:rPr lang="fr-CA" sz="1200" b="0" dirty="0"/>
              <a:t>Looping</a:t>
            </a:r>
          </a:p>
          <a:p>
            <a:pPr marL="285750" indent="-285750">
              <a:lnSpc>
                <a:spcPct val="100000"/>
              </a:lnSpc>
            </a:pPr>
            <a:r>
              <a:rPr lang="fr-CA" sz="1200" b="0" dirty="0"/>
              <a:t>WAMP</a:t>
            </a:r>
          </a:p>
          <a:p>
            <a:pPr marL="285750" indent="-285750">
              <a:lnSpc>
                <a:spcPct val="100000"/>
              </a:lnSpc>
            </a:pPr>
            <a:r>
              <a:rPr lang="fr-CA" sz="1200" b="0" dirty="0" err="1"/>
              <a:t>WinSCP</a:t>
            </a:r>
            <a:endParaRPr lang="fr-CA" sz="1200" b="0" dirty="0"/>
          </a:p>
        </p:txBody>
      </p:sp>
      <p:sp>
        <p:nvSpPr>
          <p:cNvPr id="44" name="Google Shape;247;p41">
            <a:extLst>
              <a:ext uri="{FF2B5EF4-FFF2-40B4-BE49-F238E27FC236}">
                <a16:creationId xmlns:a16="http://schemas.microsoft.com/office/drawing/2014/main" id="{55427A9C-07A6-1C43-9C50-9589686D16C4}"/>
              </a:ext>
            </a:extLst>
          </p:cNvPr>
          <p:cNvSpPr txBox="1">
            <a:spLocks/>
          </p:cNvSpPr>
          <p:nvPr/>
        </p:nvSpPr>
        <p:spPr>
          <a:xfrm>
            <a:off x="3750949" y="2650068"/>
            <a:ext cx="2192867" cy="141878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idact Gothic"/>
              <a:buChar char="●"/>
              <a:defRPr sz="1600" b="1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Didact Gothic"/>
              <a:buChar char="■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285750" indent="-285750">
              <a:lnSpc>
                <a:spcPct val="100000"/>
              </a:lnSpc>
            </a:pPr>
            <a:r>
              <a:rPr lang="fr-CA" sz="1200" b="0" dirty="0"/>
              <a:t>Git</a:t>
            </a:r>
          </a:p>
          <a:p>
            <a:pPr marL="285750" indent="-285750">
              <a:lnSpc>
                <a:spcPct val="100000"/>
              </a:lnSpc>
            </a:pPr>
            <a:r>
              <a:rPr lang="fr-CA" sz="1200" b="0" dirty="0"/>
              <a:t>Visual Studio Code</a:t>
            </a:r>
          </a:p>
          <a:p>
            <a:pPr marL="285750" indent="-285750">
              <a:lnSpc>
                <a:spcPct val="100000"/>
              </a:lnSpc>
            </a:pPr>
            <a:r>
              <a:rPr lang="fr-CA" sz="1200" b="0" dirty="0" err="1"/>
              <a:t>GenerateData</a:t>
            </a:r>
            <a:endParaRPr lang="fr-CA" sz="1200" b="0" dirty="0"/>
          </a:p>
          <a:p>
            <a:pPr marL="285750" indent="-285750">
              <a:lnSpc>
                <a:spcPct val="100000"/>
              </a:lnSpc>
            </a:pPr>
            <a:r>
              <a:rPr lang="fr-CA" sz="1200" b="0" dirty="0" err="1"/>
              <a:t>Materialize</a:t>
            </a:r>
            <a:r>
              <a:rPr lang="fr-CA" sz="1200" b="0" dirty="0"/>
              <a:t> CSS</a:t>
            </a:r>
          </a:p>
          <a:p>
            <a:pPr marL="285750" indent="-285750">
              <a:lnSpc>
                <a:spcPct val="100000"/>
              </a:lnSpc>
            </a:pPr>
            <a:r>
              <a:rPr lang="fr-CA" sz="1200" b="0" dirty="0" err="1"/>
              <a:t>Lity</a:t>
            </a:r>
            <a:endParaRPr lang="fr-CA" sz="1200" b="0" dirty="0"/>
          </a:p>
        </p:txBody>
      </p:sp>
      <p:sp>
        <p:nvSpPr>
          <p:cNvPr id="45" name="Google Shape;247;p41">
            <a:extLst>
              <a:ext uri="{FF2B5EF4-FFF2-40B4-BE49-F238E27FC236}">
                <a16:creationId xmlns:a16="http://schemas.microsoft.com/office/drawing/2014/main" id="{75B4ED6C-70DB-5346-B745-5403EB03AE1C}"/>
              </a:ext>
            </a:extLst>
          </p:cNvPr>
          <p:cNvSpPr txBox="1">
            <a:spLocks/>
          </p:cNvSpPr>
          <p:nvPr/>
        </p:nvSpPr>
        <p:spPr>
          <a:xfrm>
            <a:off x="6254858" y="2650067"/>
            <a:ext cx="2192867" cy="141878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idact Gothic"/>
              <a:buChar char="●"/>
              <a:defRPr sz="1600" b="1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Didact Gothic"/>
              <a:buChar char="■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285750" indent="-285750">
              <a:lnSpc>
                <a:spcPct val="100000"/>
              </a:lnSpc>
            </a:pPr>
            <a:r>
              <a:rPr lang="fr-CA" sz="1200" b="0" dirty="0"/>
              <a:t>Photoshop</a:t>
            </a:r>
          </a:p>
          <a:p>
            <a:pPr marL="285750" indent="-285750">
              <a:lnSpc>
                <a:spcPct val="100000"/>
              </a:lnSpc>
            </a:pPr>
            <a:r>
              <a:rPr lang="fr-CA" sz="1200" b="0" dirty="0"/>
              <a:t>MAMP</a:t>
            </a:r>
          </a:p>
          <a:p>
            <a:pPr marL="285750" indent="-285750">
              <a:lnSpc>
                <a:spcPct val="100000"/>
              </a:lnSpc>
            </a:pPr>
            <a:r>
              <a:rPr lang="fr-CA" sz="1200" b="0" dirty="0" err="1"/>
              <a:t>Cyberduck</a:t>
            </a:r>
            <a:endParaRPr lang="fr-CA" sz="1200" b="0" dirty="0"/>
          </a:p>
        </p:txBody>
      </p:sp>
      <p:sp>
        <p:nvSpPr>
          <p:cNvPr id="46" name="Google Shape;745;p65">
            <a:extLst>
              <a:ext uri="{FF2B5EF4-FFF2-40B4-BE49-F238E27FC236}">
                <a16:creationId xmlns:a16="http://schemas.microsoft.com/office/drawing/2014/main" id="{4F932C4B-80B1-7F47-ADE6-35C3C5892F7A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130766" y="1832286"/>
            <a:ext cx="1848300" cy="4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Windows</a:t>
            </a:r>
            <a:endParaRPr dirty="0"/>
          </a:p>
        </p:txBody>
      </p:sp>
      <p:sp>
        <p:nvSpPr>
          <p:cNvPr id="47" name="Google Shape;745;p65">
            <a:extLst>
              <a:ext uri="{FF2B5EF4-FFF2-40B4-BE49-F238E27FC236}">
                <a16:creationId xmlns:a16="http://schemas.microsoft.com/office/drawing/2014/main" id="{6B5FEC35-E7D9-8C4E-9BCE-E76AA40C4AC9}"/>
              </a:ext>
            </a:extLst>
          </p:cNvPr>
          <p:cNvSpPr txBox="1">
            <a:spLocks/>
          </p:cNvSpPr>
          <p:nvPr/>
        </p:nvSpPr>
        <p:spPr>
          <a:xfrm>
            <a:off x="3537291" y="1832286"/>
            <a:ext cx="1848300" cy="4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idact Gothic"/>
              <a:buNone/>
              <a:defRPr sz="2300" b="0" i="0" u="none" strike="noStrike" cap="none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2300" b="0" i="0" u="none" strike="noStrike" cap="none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2300" b="0" i="0" u="none" strike="noStrike" cap="none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2300" b="0" i="0" u="none" strike="noStrike" cap="none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2300" b="0" i="0" u="none" strike="noStrike" cap="none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2300" b="0" i="0" u="none" strike="noStrike" cap="none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2300" b="0" i="0" u="none" strike="noStrike" cap="none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2300" b="0" i="0" u="none" strike="noStrike" cap="none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2300" b="0" i="0" u="none" strike="noStrike" cap="none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pPr marL="0" indent="0"/>
            <a:r>
              <a:rPr lang="fr-CA" dirty="0"/>
              <a:t>Communs</a:t>
            </a:r>
          </a:p>
        </p:txBody>
      </p:sp>
      <p:sp>
        <p:nvSpPr>
          <p:cNvPr id="48" name="Google Shape;745;p65">
            <a:extLst>
              <a:ext uri="{FF2B5EF4-FFF2-40B4-BE49-F238E27FC236}">
                <a16:creationId xmlns:a16="http://schemas.microsoft.com/office/drawing/2014/main" id="{C5915889-BBBA-EE4F-98CE-67D1E0BF9C30}"/>
              </a:ext>
            </a:extLst>
          </p:cNvPr>
          <p:cNvSpPr txBox="1">
            <a:spLocks/>
          </p:cNvSpPr>
          <p:nvPr/>
        </p:nvSpPr>
        <p:spPr>
          <a:xfrm>
            <a:off x="5943816" y="1832286"/>
            <a:ext cx="1848300" cy="4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idact Gothic"/>
              <a:buNone/>
              <a:defRPr sz="2300" b="0" i="0" u="none" strike="noStrike" cap="none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2300" b="0" i="0" u="none" strike="noStrike" cap="none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2300" b="0" i="0" u="none" strike="noStrike" cap="none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2300" b="0" i="0" u="none" strike="noStrike" cap="none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2300" b="0" i="0" u="none" strike="noStrike" cap="none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2300" b="0" i="0" u="none" strike="noStrike" cap="none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2300" b="0" i="0" u="none" strike="noStrike" cap="none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2300" b="0" i="0" u="none" strike="noStrike" cap="none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2300" b="0" i="0" u="none" strike="noStrike" cap="none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pPr marL="0" indent="0"/>
            <a:r>
              <a:rPr lang="fr-CA" dirty="0"/>
              <a:t>Mac</a:t>
            </a:r>
          </a:p>
        </p:txBody>
      </p:sp>
    </p:spTree>
    <p:extLst>
      <p:ext uri="{BB962C8B-B14F-4D97-AF65-F5344CB8AC3E}">
        <p14:creationId xmlns:p14="http://schemas.microsoft.com/office/powerpoint/2010/main" val="4309257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ous-titre 1">
            <a:extLst>
              <a:ext uri="{FF2B5EF4-FFF2-40B4-BE49-F238E27FC236}">
                <a16:creationId xmlns:a16="http://schemas.microsoft.com/office/drawing/2014/main" id="{444B013B-EEC0-B649-B966-95A8FA2CE40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PHP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0F6C5211-6D75-E64E-916D-9B98C7EA5191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r>
              <a:rPr lang="fr-FR" dirty="0"/>
              <a:t>jQuery</a:t>
            </a:r>
          </a:p>
        </p:txBody>
      </p:sp>
      <p:sp>
        <p:nvSpPr>
          <p:cNvPr id="4" name="Sous-titre 3">
            <a:extLst>
              <a:ext uri="{FF2B5EF4-FFF2-40B4-BE49-F238E27FC236}">
                <a16:creationId xmlns:a16="http://schemas.microsoft.com/office/drawing/2014/main" id="{EA24DCD2-52C3-9B40-A785-330B4930D90D}"/>
              </a:ext>
            </a:extLst>
          </p:cNvPr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r>
              <a:rPr lang="fr-FR" dirty="0"/>
              <a:t>SQL</a:t>
            </a:r>
          </a:p>
        </p:txBody>
      </p:sp>
      <p:sp>
        <p:nvSpPr>
          <p:cNvPr id="5" name="Sous-titre 4">
            <a:extLst>
              <a:ext uri="{FF2B5EF4-FFF2-40B4-BE49-F238E27FC236}">
                <a16:creationId xmlns:a16="http://schemas.microsoft.com/office/drawing/2014/main" id="{840B2847-39F3-6B48-9989-2775D7D15BF0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1210650" y="2001403"/>
            <a:ext cx="1848300" cy="478500"/>
          </a:xfrm>
        </p:spPr>
        <p:txBody>
          <a:bodyPr/>
          <a:lstStyle/>
          <a:p>
            <a:r>
              <a:rPr lang="fr-FR" dirty="0"/>
              <a:t>HTML</a:t>
            </a:r>
          </a:p>
        </p:txBody>
      </p:sp>
      <p:sp>
        <p:nvSpPr>
          <p:cNvPr id="6" name="Sous-titre 5">
            <a:extLst>
              <a:ext uri="{FF2B5EF4-FFF2-40B4-BE49-F238E27FC236}">
                <a16:creationId xmlns:a16="http://schemas.microsoft.com/office/drawing/2014/main" id="{87877BC1-FD55-CB4C-9EF7-022186C84B00}"/>
              </a:ext>
            </a:extLst>
          </p:cNvPr>
          <p:cNvSpPr>
            <a:spLocks noGrp="1"/>
          </p:cNvSpPr>
          <p:nvPr>
            <p:ph type="subTitle" idx="5"/>
          </p:nvPr>
        </p:nvSpPr>
        <p:spPr>
          <a:xfrm>
            <a:off x="3649969" y="2001403"/>
            <a:ext cx="1848300" cy="478500"/>
          </a:xfrm>
        </p:spPr>
        <p:txBody>
          <a:bodyPr/>
          <a:lstStyle/>
          <a:p>
            <a:r>
              <a:rPr lang="fr-FR" dirty="0"/>
              <a:t>CSS</a:t>
            </a:r>
          </a:p>
        </p:txBody>
      </p:sp>
      <p:sp>
        <p:nvSpPr>
          <p:cNvPr id="7" name="Sous-titre 6">
            <a:extLst>
              <a:ext uri="{FF2B5EF4-FFF2-40B4-BE49-F238E27FC236}">
                <a16:creationId xmlns:a16="http://schemas.microsoft.com/office/drawing/2014/main" id="{1F7FACDC-0DD5-054E-8A88-08D5C568BE51}"/>
              </a:ext>
            </a:extLst>
          </p:cNvPr>
          <p:cNvSpPr>
            <a:spLocks noGrp="1"/>
          </p:cNvSpPr>
          <p:nvPr>
            <p:ph type="subTitle" idx="6"/>
          </p:nvPr>
        </p:nvSpPr>
        <p:spPr>
          <a:xfrm>
            <a:off x="6089288" y="2001403"/>
            <a:ext cx="1848300" cy="478500"/>
          </a:xfrm>
        </p:spPr>
        <p:txBody>
          <a:bodyPr/>
          <a:lstStyle/>
          <a:p>
            <a:r>
              <a:rPr lang="fr-FR" dirty="0"/>
              <a:t>JavaScript</a:t>
            </a:r>
          </a:p>
        </p:txBody>
      </p:sp>
      <p:sp>
        <p:nvSpPr>
          <p:cNvPr id="8" name="Titre 7">
            <a:extLst>
              <a:ext uri="{FF2B5EF4-FFF2-40B4-BE49-F238E27FC236}">
                <a16:creationId xmlns:a16="http://schemas.microsoft.com/office/drawing/2014/main" id="{31833EDD-D9E6-2D41-A4A5-FC1CEE568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Langages</a:t>
            </a:r>
          </a:p>
        </p:txBody>
      </p:sp>
    </p:spTree>
    <p:extLst>
      <p:ext uri="{BB962C8B-B14F-4D97-AF65-F5344CB8AC3E}">
        <p14:creationId xmlns:p14="http://schemas.microsoft.com/office/powerpoint/2010/main" val="696866294"/>
      </p:ext>
    </p:extLst>
  </p:cSld>
  <p:clrMapOvr>
    <a:masterClrMapping/>
  </p:clrMapOvr>
</p:sld>
</file>

<file path=ppt/theme/theme1.xml><?xml version="1.0" encoding="utf-8"?>
<a:theme xmlns:a="http://schemas.openxmlformats.org/drawingml/2006/main" name="Darkle Slideshow by Slidesgo">
  <a:themeElements>
    <a:clrScheme name="Simple Light">
      <a:dk1>
        <a:srgbClr val="FFFFFF"/>
      </a:dk1>
      <a:lt1>
        <a:srgbClr val="000000"/>
      </a:lt1>
      <a:dk2>
        <a:srgbClr val="434343"/>
      </a:dk2>
      <a:lt2>
        <a:srgbClr val="FFFFFF"/>
      </a:lt2>
      <a:accent1>
        <a:srgbClr val="A3896F"/>
      </a:accent1>
      <a:accent2>
        <a:srgbClr val="C9B18E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1916</TotalTime>
  <Words>1116</Words>
  <Application>Microsoft Macintosh PowerPoint</Application>
  <PresentationFormat>Affichage à l'écran (16:9)</PresentationFormat>
  <Paragraphs>209</Paragraphs>
  <Slides>28</Slides>
  <Notes>26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28</vt:i4>
      </vt:variant>
    </vt:vector>
  </HeadingPairs>
  <TitlesOfParts>
    <vt:vector size="34" baseType="lpstr">
      <vt:lpstr>Roboto</vt:lpstr>
      <vt:lpstr>Calibri</vt:lpstr>
      <vt:lpstr>Arial</vt:lpstr>
      <vt:lpstr>Didact Gothic</vt:lpstr>
      <vt:lpstr>DM Serif Display</vt:lpstr>
      <vt:lpstr>Darkle Slideshow by Slidesgo</vt:lpstr>
      <vt:lpstr>Présentation PowerPoint</vt:lpstr>
      <vt:lpstr>Sommaire</vt:lpstr>
      <vt:lpstr>L’entreprise</vt:lpstr>
      <vt:lpstr>Village Green</vt:lpstr>
      <vt:lpstr>Cahier des charges</vt:lpstr>
      <vt:lpstr>Outils</vt:lpstr>
      <vt:lpstr>Outils</vt:lpstr>
      <vt:lpstr>Logiciels</vt:lpstr>
      <vt:lpstr>Langages</vt:lpstr>
      <vt:lpstr>Préparation</vt:lpstr>
      <vt:lpstr>MCD</vt:lpstr>
      <vt:lpstr>Dictionnaire de données</vt:lpstr>
      <vt:lpstr>Back-end</vt:lpstr>
      <vt:lpstr>Database</vt:lpstr>
      <vt:lpstr>Vue de jointure Products + Suppliers</vt:lpstr>
      <vt:lpstr>Sécurités</vt:lpstr>
      <vt:lpstr>Front-end</vt:lpstr>
      <vt:lpstr>Vue Mobile</vt:lpstr>
      <vt:lpstr>Vue Tablette</vt:lpstr>
      <vt:lpstr>Vue Desktop</vt:lpstr>
      <vt:lpstr>Parallax</vt:lpstr>
      <vt:lpstr>Parallax</vt:lpstr>
      <vt:lpstr>Cards et Modal</vt:lpstr>
      <vt:lpstr>Catalogue</vt:lpstr>
      <vt:lpstr>Formulaire d’inscription</vt:lpstr>
      <vt:lpstr>Formulaire d’identification</vt:lpstr>
      <vt:lpstr>Conclusion</vt:lpstr>
      <vt:lpstr>Merci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Village Green</dc:title>
  <cp:lastModifiedBy>Microsoft Office User</cp:lastModifiedBy>
  <cp:revision>48</cp:revision>
  <dcterms:modified xsi:type="dcterms:W3CDTF">2021-05-05T11:51:26Z</dcterms:modified>
</cp:coreProperties>
</file>